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handoutMasterIdLst>
    <p:handoutMasterId r:id="rId46"/>
  </p:handoutMasterIdLst>
  <p:sldIdLst>
    <p:sldId id="259" r:id="rId2"/>
    <p:sldId id="297" r:id="rId3"/>
    <p:sldId id="306" r:id="rId4"/>
    <p:sldId id="295" r:id="rId5"/>
    <p:sldId id="293" r:id="rId6"/>
    <p:sldId id="292" r:id="rId7"/>
    <p:sldId id="291" r:id="rId8"/>
    <p:sldId id="256" r:id="rId9"/>
    <p:sldId id="257" r:id="rId10"/>
    <p:sldId id="258" r:id="rId11"/>
    <p:sldId id="260" r:id="rId12"/>
    <p:sldId id="261" r:id="rId13"/>
    <p:sldId id="262" r:id="rId14"/>
    <p:sldId id="265" r:id="rId15"/>
    <p:sldId id="296" r:id="rId16"/>
    <p:sldId id="290" r:id="rId17"/>
    <p:sldId id="294" r:id="rId18"/>
    <p:sldId id="264" r:id="rId19"/>
    <p:sldId id="263" r:id="rId20"/>
    <p:sldId id="266" r:id="rId21"/>
    <p:sldId id="267" r:id="rId22"/>
    <p:sldId id="268" r:id="rId23"/>
    <p:sldId id="269" r:id="rId24"/>
    <p:sldId id="270" r:id="rId25"/>
    <p:sldId id="271" r:id="rId26"/>
    <p:sldId id="272" r:id="rId27"/>
    <p:sldId id="273" r:id="rId28"/>
    <p:sldId id="274" r:id="rId29"/>
    <p:sldId id="278" r:id="rId30"/>
    <p:sldId id="277" r:id="rId31"/>
    <p:sldId id="275" r:id="rId32"/>
    <p:sldId id="280" r:id="rId33"/>
    <p:sldId id="279" r:id="rId34"/>
    <p:sldId id="283" r:id="rId35"/>
    <p:sldId id="282" r:id="rId36"/>
    <p:sldId id="281" r:id="rId37"/>
    <p:sldId id="276" r:id="rId38"/>
    <p:sldId id="286" r:id="rId39"/>
    <p:sldId id="285" r:id="rId40"/>
    <p:sldId id="284" r:id="rId41"/>
    <p:sldId id="288" r:id="rId42"/>
    <p:sldId id="289" r:id="rId43"/>
    <p:sldId id="305" r:id="rId4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old, Martin" initials="AM" lastIdx="1" clrIdx="0">
    <p:extLst>
      <p:ext uri="{19B8F6BF-5375-455C-9EA6-DF929625EA0E}">
        <p15:presenceInfo xmlns:p15="http://schemas.microsoft.com/office/powerpoint/2012/main" userId="S-1-5-21-1691891752-616008026-1446451325-4321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snapToObjects="1">
      <p:cViewPr varScale="1">
        <p:scale>
          <a:sx n="111" d="100"/>
          <a:sy n="111" d="100"/>
        </p:scale>
        <p:origin x="480" y="96"/>
      </p:cViewPr>
      <p:guideLst/>
    </p:cSldViewPr>
  </p:slideViewPr>
  <p:notesTextViewPr>
    <p:cViewPr>
      <p:scale>
        <a:sx n="1" d="1"/>
        <a:sy n="1" d="1"/>
      </p:scale>
      <p:origin x="0" y="0"/>
    </p:cViewPr>
  </p:notesTextViewPr>
  <p:notesViewPr>
    <p:cSldViewPr snapToGrid="0" snapToObjects="1">
      <p:cViewPr varScale="1">
        <p:scale>
          <a:sx n="79" d="100"/>
          <a:sy n="79" d="100"/>
        </p:scale>
        <p:origin x="3942"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4CFDA2A9-690C-A395-4E6C-6B96F7CF179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AD3F301E-FA6D-6E89-51C9-9A765841055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50D822D-5D25-4AB5-BABA-0CA6887D0D01}" type="datetimeFigureOut">
              <a:rPr lang="de-DE" smtClean="0"/>
              <a:t>01.04.2026</a:t>
            </a:fld>
            <a:endParaRPr lang="de-DE"/>
          </a:p>
        </p:txBody>
      </p:sp>
      <p:sp>
        <p:nvSpPr>
          <p:cNvPr id="4" name="Fußzeilenplatzhalter 3">
            <a:extLst>
              <a:ext uri="{FF2B5EF4-FFF2-40B4-BE49-F238E27FC236}">
                <a16:creationId xmlns:a16="http://schemas.microsoft.com/office/drawing/2014/main" id="{B85F6555-3524-621F-8886-48D16E3CD7B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BA981CED-53EE-9125-CCB9-D3D6FC7711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8ECADF-74AD-44DB-B172-4FEF3F9041F1}" type="slidenum">
              <a:rPr lang="de-DE" smtClean="0"/>
              <a:t>‹Nr.›</a:t>
            </a:fld>
            <a:endParaRPr lang="de-DE"/>
          </a:p>
        </p:txBody>
      </p:sp>
    </p:spTree>
    <p:extLst>
      <p:ext uri="{BB962C8B-B14F-4D97-AF65-F5344CB8AC3E}">
        <p14:creationId xmlns:p14="http://schemas.microsoft.com/office/powerpoint/2010/main" val="20522242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BF3FA8-DD94-430D-B4D1-9F4C49CFF30E}" type="datetimeFigureOut">
              <a:rPr lang="de-DE" smtClean="0"/>
              <a:t>01.04.2026</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CAA1D9-1FE5-4EF1-95FD-08FE12814F9C}" type="slidenum">
              <a:rPr lang="de-DE" smtClean="0"/>
              <a:t>‹Nr.›</a:t>
            </a:fld>
            <a:endParaRPr lang="de-DE"/>
          </a:p>
        </p:txBody>
      </p:sp>
    </p:spTree>
    <p:extLst>
      <p:ext uri="{BB962C8B-B14F-4D97-AF65-F5344CB8AC3E}">
        <p14:creationId xmlns:p14="http://schemas.microsoft.com/office/powerpoint/2010/main" val="861938935"/>
      </p:ext>
    </p:extLst>
  </p:cSld>
  <p:clrMap bg1="lt1" tx1="dk1" bg2="lt2" tx2="dk2" accent1="accent1" accent2="accent2" accent3="accent3" accent4="accent4" accent5="accent5" accent6="accent6" hlink="hlink" folHlink="folHlink"/>
  <p:notesStyle>
    <a:lvl1pPr marL="179388" indent="-179388"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358775" indent="-179388"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538163" indent="-179388"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717550" indent="-179388"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896938" indent="-179388"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Datum hinzufügen</a:t>
            </a:r>
            <a:r>
              <a:rPr lang="de-DE" baseline="0" dirty="0"/>
              <a:t> 26.02.2024 : Ergänzung wie Kunde Antrag findet unter „</a:t>
            </a:r>
            <a:r>
              <a:rPr lang="de-DE" baseline="0"/>
              <a:t>Meine Förderung“</a:t>
            </a:r>
            <a:endParaRPr lang="de-DE" dirty="0"/>
          </a:p>
        </p:txBody>
      </p:sp>
      <p:sp>
        <p:nvSpPr>
          <p:cNvPr id="4" name="Foliennummernplatzhalter 3"/>
          <p:cNvSpPr>
            <a:spLocks noGrp="1"/>
          </p:cNvSpPr>
          <p:nvPr>
            <p:ph type="sldNum" sz="quarter" idx="10"/>
          </p:nvPr>
        </p:nvSpPr>
        <p:spPr/>
        <p:txBody>
          <a:bodyPr/>
          <a:lstStyle/>
          <a:p>
            <a:fld id="{F0CAA1D9-1FE5-4EF1-95FD-08FE12814F9C}" type="slidenum">
              <a:rPr lang="de-DE" smtClean="0"/>
              <a:t>1</a:t>
            </a:fld>
            <a:endParaRPr lang="de-DE"/>
          </a:p>
        </p:txBody>
      </p:sp>
    </p:spTree>
    <p:extLst>
      <p:ext uri="{BB962C8B-B14F-4D97-AF65-F5344CB8AC3E}">
        <p14:creationId xmlns:p14="http://schemas.microsoft.com/office/powerpoint/2010/main" val="20777184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01">
    <p:spTree>
      <p:nvGrpSpPr>
        <p:cNvPr id="1" name=""/>
        <p:cNvGrpSpPr/>
        <p:nvPr/>
      </p:nvGrpSpPr>
      <p:grpSpPr>
        <a:xfrm>
          <a:off x="0" y="0"/>
          <a:ext cx="0" cy="0"/>
          <a:chOff x="0" y="0"/>
          <a:chExt cx="0" cy="0"/>
        </a:xfrm>
      </p:grpSpPr>
      <p:pic>
        <p:nvPicPr>
          <p:cNvPr id="16" name="Grafik 15">
            <a:extLst>
              <a:ext uri="{FF2B5EF4-FFF2-40B4-BE49-F238E27FC236}">
                <a16:creationId xmlns:a16="http://schemas.microsoft.com/office/drawing/2014/main" id="{C04213C9-A912-7367-4111-16ACF5515595}"/>
              </a:ext>
            </a:extLst>
          </p:cNvPr>
          <p:cNvPicPr>
            <a:picLocks noChangeAspect="1"/>
          </p:cNvPicPr>
          <p:nvPr userDrawn="1"/>
        </p:nvPicPr>
        <p:blipFill>
          <a:blip r:embed="rId2"/>
          <a:stretch>
            <a:fillRect/>
          </a:stretch>
        </p:blipFill>
        <p:spPr>
          <a:xfrm>
            <a:off x="8846661" y="5185651"/>
            <a:ext cx="2896665" cy="1231133"/>
          </a:xfrm>
          <a:prstGeom prst="rect">
            <a:avLst/>
          </a:prstGeom>
          <a:solidFill>
            <a:schemeClr val="bg1"/>
          </a:solidFill>
        </p:spPr>
      </p:pic>
      <p:sp>
        <p:nvSpPr>
          <p:cNvPr id="2" name="Titel 1">
            <a:extLst>
              <a:ext uri="{FF2B5EF4-FFF2-40B4-BE49-F238E27FC236}">
                <a16:creationId xmlns:a16="http://schemas.microsoft.com/office/drawing/2014/main" id="{7949A42D-7635-1864-E3E0-5E18366B330D}"/>
              </a:ext>
            </a:extLst>
          </p:cNvPr>
          <p:cNvSpPr>
            <a:spLocks noGrp="1"/>
          </p:cNvSpPr>
          <p:nvPr>
            <p:ph type="ctrTitle"/>
          </p:nvPr>
        </p:nvSpPr>
        <p:spPr>
          <a:xfrm>
            <a:off x="911424" y="1567245"/>
            <a:ext cx="10369152" cy="615553"/>
          </a:xfrm>
        </p:spPr>
        <p:txBody>
          <a:bodyPr anchor="b" anchorCtr="0"/>
          <a:lstStyle>
            <a:lvl1pPr algn="l">
              <a:defRPr sz="4000" b="1">
                <a:solidFill>
                  <a:srgbClr val="005E8B"/>
                </a:solidFill>
              </a:defRPr>
            </a:lvl1pPr>
          </a:lstStyle>
          <a:p>
            <a:r>
              <a:rPr lang="de-DE"/>
              <a:t>Titelmasterformat durch Klicken bearbeiten</a:t>
            </a:r>
            <a:endParaRPr lang="de-DE" dirty="0"/>
          </a:p>
        </p:txBody>
      </p:sp>
      <p:sp>
        <p:nvSpPr>
          <p:cNvPr id="3" name="Untertitel 2">
            <a:extLst>
              <a:ext uri="{FF2B5EF4-FFF2-40B4-BE49-F238E27FC236}">
                <a16:creationId xmlns:a16="http://schemas.microsoft.com/office/drawing/2014/main" id="{90FDAF8A-C124-6000-2159-8BFDBBE0DA3D}"/>
              </a:ext>
            </a:extLst>
          </p:cNvPr>
          <p:cNvSpPr>
            <a:spLocks noGrp="1"/>
          </p:cNvSpPr>
          <p:nvPr>
            <p:ph type="subTitle" idx="1"/>
          </p:nvPr>
        </p:nvSpPr>
        <p:spPr>
          <a:xfrm>
            <a:off x="911424" y="2276872"/>
            <a:ext cx="10369152" cy="384721"/>
          </a:xfrm>
        </p:spPr>
        <p:txBody>
          <a:bodyPr>
            <a:spAutoFit/>
          </a:bodyPr>
          <a:lstStyle>
            <a:lvl1pPr marL="0" indent="0" algn="l">
              <a:buNone/>
              <a:defRPr sz="2500">
                <a:solidFill>
                  <a:srgbClr val="005E8B"/>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endParaRPr lang="de-DE" dirty="0"/>
          </a:p>
        </p:txBody>
      </p:sp>
      <p:sp>
        <p:nvSpPr>
          <p:cNvPr id="11" name="Textfeld 10">
            <a:extLst>
              <a:ext uri="{FF2B5EF4-FFF2-40B4-BE49-F238E27FC236}">
                <a16:creationId xmlns:a16="http://schemas.microsoft.com/office/drawing/2014/main" id="{2EB51F4B-204C-6528-D9FB-69C1056BFB95}"/>
              </a:ext>
            </a:extLst>
          </p:cNvPr>
          <p:cNvSpPr txBox="1"/>
          <p:nvPr userDrawn="1"/>
        </p:nvSpPr>
        <p:spPr>
          <a:xfrm>
            <a:off x="911424" y="5764034"/>
            <a:ext cx="2553391" cy="246221"/>
          </a:xfrm>
          <a:prstGeom prst="rect">
            <a:avLst/>
          </a:prstGeom>
          <a:noFill/>
        </p:spPr>
        <p:txBody>
          <a:bodyPr wrap="none" lIns="0" tIns="0" rIns="0" bIns="0" rtlCol="0" anchor="b" anchorCtr="0">
            <a:spAutoFit/>
          </a:bodyPr>
          <a:lstStyle/>
          <a:p>
            <a:pPr algn="l"/>
            <a:r>
              <a:rPr lang="de-DE" sz="1600" b="1" dirty="0">
                <a:solidFill>
                  <a:srgbClr val="005E8B"/>
                </a:solidFill>
              </a:rPr>
              <a:t>Wir machen Hessen stark.</a:t>
            </a:r>
          </a:p>
        </p:txBody>
      </p:sp>
      <p:sp>
        <p:nvSpPr>
          <p:cNvPr id="8" name="Textplatzhalter 7">
            <a:extLst>
              <a:ext uri="{FF2B5EF4-FFF2-40B4-BE49-F238E27FC236}">
                <a16:creationId xmlns:a16="http://schemas.microsoft.com/office/drawing/2014/main" id="{4AD10F63-A36D-DF0A-F2D4-CDCFBD3193A5}"/>
              </a:ext>
            </a:extLst>
          </p:cNvPr>
          <p:cNvSpPr>
            <a:spLocks noGrp="1"/>
          </p:cNvSpPr>
          <p:nvPr>
            <p:ph type="body" sz="quarter" idx="12" hasCustomPrompt="1"/>
          </p:nvPr>
        </p:nvSpPr>
        <p:spPr>
          <a:xfrm>
            <a:off x="911424" y="3387562"/>
            <a:ext cx="679673" cy="276999"/>
          </a:xfrm>
        </p:spPr>
        <p:txBody>
          <a:bodyPr wrap="none">
            <a:spAutoFit/>
          </a:bodyPr>
          <a:lstStyle>
            <a:lvl1pPr>
              <a:spcBef>
                <a:spcPts val="0"/>
              </a:spcBef>
              <a:defRPr sz="1800">
                <a:solidFill>
                  <a:srgbClr val="005E8B"/>
                </a:solidFill>
              </a:defRPr>
            </a:lvl1pPr>
          </a:lstStyle>
          <a:p>
            <a:pPr lvl="0"/>
            <a:r>
              <a:rPr lang="de-DE" dirty="0"/>
              <a:t>Datum</a:t>
            </a:r>
          </a:p>
        </p:txBody>
      </p:sp>
    </p:spTree>
    <p:extLst>
      <p:ext uri="{BB962C8B-B14F-4D97-AF65-F5344CB8AC3E}">
        <p14:creationId xmlns:p14="http://schemas.microsoft.com/office/powerpoint/2010/main" val="3377664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line, Subline,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7D66F0-E8FD-8C2A-B297-C2F124D4DE5C}"/>
              </a:ext>
            </a:extLst>
          </p:cNvPr>
          <p:cNvSpPr>
            <a:spLocks noGrp="1"/>
          </p:cNvSpPr>
          <p:nvPr>
            <p:ph type="title"/>
          </p:nvPr>
        </p:nvSpPr>
        <p:spPr>
          <a:xfrm>
            <a:off x="623392" y="648329"/>
            <a:ext cx="10945216" cy="369332"/>
          </a:xfrm>
        </p:spPr>
        <p:txBody>
          <a:bodyPr/>
          <a:lstStyle>
            <a:lvl1pPr>
              <a:defRPr/>
            </a:lvl1pPr>
          </a:lstStyle>
          <a:p>
            <a:r>
              <a:rPr lang="de-DE"/>
              <a:t>Titelmasterformat durch Klicken bearbeiten</a:t>
            </a:r>
            <a:endParaRPr lang="de-DE" dirty="0"/>
          </a:p>
        </p:txBody>
      </p:sp>
      <p:sp>
        <p:nvSpPr>
          <p:cNvPr id="3" name="Inhaltsplatzhalter 2">
            <a:extLst>
              <a:ext uri="{FF2B5EF4-FFF2-40B4-BE49-F238E27FC236}">
                <a16:creationId xmlns:a16="http://schemas.microsoft.com/office/drawing/2014/main" id="{3F8D2D9C-8E97-3EA6-7737-7892D39659D4}"/>
              </a:ext>
            </a:extLst>
          </p:cNvPr>
          <p:cNvSpPr>
            <a:spLocks noGrp="1"/>
          </p:cNvSpPr>
          <p:nvPr>
            <p:ph idx="1"/>
          </p:nvPr>
        </p:nvSpPr>
        <p:spPr>
          <a:xfrm>
            <a:off x="623392" y="1844675"/>
            <a:ext cx="10945216" cy="4248621"/>
          </a:xfrm>
        </p:spPr>
        <p:txBody>
          <a:bodyPr/>
          <a:lstStyle>
            <a:lvl1pPr marL="0" indent="0">
              <a:buNone/>
              <a:defRPr/>
            </a:lvl1pPr>
            <a:lvl2pPr marL="263525" indent="-263525">
              <a:defRPr/>
            </a:lvl2pPr>
            <a:lvl3pPr marL="536575" indent="-273050">
              <a:tabLst/>
              <a:defRPr/>
            </a:lvl3pPr>
            <a:lvl4pPr marL="811213" indent="-274638">
              <a:tabLst/>
              <a:defRPr/>
            </a:lvl4pPr>
            <a:lvl5pPr marL="1074738" indent="-263525">
              <a:defRPr/>
            </a:lvl5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0" name="Textplatzhalter 9">
            <a:extLst>
              <a:ext uri="{FF2B5EF4-FFF2-40B4-BE49-F238E27FC236}">
                <a16:creationId xmlns:a16="http://schemas.microsoft.com/office/drawing/2014/main" id="{D53002FF-C683-854F-C9E8-CED2B8E6BD71}"/>
              </a:ext>
            </a:extLst>
          </p:cNvPr>
          <p:cNvSpPr>
            <a:spLocks noGrp="1"/>
          </p:cNvSpPr>
          <p:nvPr>
            <p:ph type="body" sz="quarter" idx="13"/>
          </p:nvPr>
        </p:nvSpPr>
        <p:spPr>
          <a:xfrm>
            <a:off x="623888" y="1210146"/>
            <a:ext cx="10944225" cy="274638"/>
          </a:xfrm>
        </p:spPr>
        <p:txBody>
          <a:bodyPr/>
          <a:lstStyle>
            <a:lvl1pPr marL="0" indent="0">
              <a:buNone/>
              <a:defRPr>
                <a:solidFill>
                  <a:srgbClr val="005E8B"/>
                </a:solidFill>
              </a:defRPr>
            </a:lvl1pPr>
            <a:lvl2pPr marL="263525" indent="0">
              <a:buNone/>
              <a:defRPr/>
            </a:lvl2pPr>
            <a:lvl3pPr marL="536575" indent="0">
              <a:buNone/>
              <a:defRPr/>
            </a:lvl3pPr>
            <a:lvl4pPr marL="811213" indent="0">
              <a:buNone/>
              <a:defRPr/>
            </a:lvl4pPr>
            <a:lvl5pPr marL="1074738" indent="0">
              <a:buNone/>
              <a:defRPr/>
            </a:lvl5pPr>
          </a:lstStyle>
          <a:p>
            <a:pPr lvl="0"/>
            <a:r>
              <a:rPr lang="de-DE"/>
              <a:t>Formatvorlagen des Textmasters bearbeiten</a:t>
            </a:r>
          </a:p>
        </p:txBody>
      </p:sp>
      <p:sp>
        <p:nvSpPr>
          <p:cNvPr id="13" name="Textplatzhalter 9">
            <a:extLst>
              <a:ext uri="{FF2B5EF4-FFF2-40B4-BE49-F238E27FC236}">
                <a16:creationId xmlns:a16="http://schemas.microsoft.com/office/drawing/2014/main" id="{E632FAE6-3FF6-9C5F-29C4-E4D233B78C08}"/>
              </a:ext>
            </a:extLst>
          </p:cNvPr>
          <p:cNvSpPr>
            <a:spLocks noGrp="1"/>
          </p:cNvSpPr>
          <p:nvPr>
            <p:ph type="body" sz="quarter" idx="14" hasCustomPrompt="1"/>
          </p:nvPr>
        </p:nvSpPr>
        <p:spPr>
          <a:xfrm>
            <a:off x="623392" y="5970185"/>
            <a:ext cx="769441" cy="123111"/>
          </a:xfrm>
        </p:spPr>
        <p:txBody>
          <a:bodyPr wrap="none" anchor="b" anchorCtr="0">
            <a:spAutoFit/>
          </a:bodyPr>
          <a:lstStyle>
            <a:lvl1pPr marL="0" indent="0">
              <a:spcBef>
                <a:spcPts val="0"/>
              </a:spcBef>
              <a:buNone/>
              <a:defRPr sz="800"/>
            </a:lvl1pPr>
            <a:lvl2pPr marL="263525" indent="0">
              <a:buNone/>
              <a:defRPr/>
            </a:lvl2pPr>
            <a:lvl3pPr marL="536575" indent="0">
              <a:buNone/>
              <a:defRPr/>
            </a:lvl3pPr>
            <a:lvl4pPr marL="811213" indent="0">
              <a:buNone/>
              <a:defRPr/>
            </a:lvl4pPr>
            <a:lvl5pPr marL="1074738" indent="0">
              <a:buNone/>
              <a:defRPr/>
            </a:lvl5pPr>
          </a:lstStyle>
          <a:p>
            <a:pPr lvl="0"/>
            <a:r>
              <a:rPr lang="de-DE" dirty="0"/>
              <a:t>Fußnote / Quelle</a:t>
            </a:r>
          </a:p>
        </p:txBody>
      </p:sp>
      <p:sp>
        <p:nvSpPr>
          <p:cNvPr id="7" name="Datumsplatzhalter 6">
            <a:extLst>
              <a:ext uri="{FF2B5EF4-FFF2-40B4-BE49-F238E27FC236}">
                <a16:creationId xmlns:a16="http://schemas.microsoft.com/office/drawing/2014/main" id="{B434EC26-715E-C83E-9214-00D9B89CD0E8}"/>
              </a:ext>
            </a:extLst>
          </p:cNvPr>
          <p:cNvSpPr>
            <a:spLocks noGrp="1"/>
          </p:cNvSpPr>
          <p:nvPr>
            <p:ph type="dt" sz="half" idx="15"/>
          </p:nvPr>
        </p:nvSpPr>
        <p:spPr/>
        <p:txBody>
          <a:bodyPr/>
          <a:lstStyle/>
          <a:p>
            <a:fld id="{D02DDBE1-7BA2-4765-8B33-F2C1D4C15D9D}" type="datetime1">
              <a:rPr lang="de-DE" smtClean="0"/>
              <a:t>01.04.2026</a:t>
            </a:fld>
            <a:endParaRPr lang="de-DE" dirty="0"/>
          </a:p>
        </p:txBody>
      </p:sp>
      <p:sp>
        <p:nvSpPr>
          <p:cNvPr id="8" name="Fußzeilenplatzhalter 7">
            <a:extLst>
              <a:ext uri="{FF2B5EF4-FFF2-40B4-BE49-F238E27FC236}">
                <a16:creationId xmlns:a16="http://schemas.microsoft.com/office/drawing/2014/main" id="{6A22D6EB-C430-FF0A-6025-3DFE04AFDD3F}"/>
              </a:ext>
            </a:extLst>
          </p:cNvPr>
          <p:cNvSpPr>
            <a:spLocks noGrp="1"/>
          </p:cNvSpPr>
          <p:nvPr>
            <p:ph type="ftr" sz="quarter" idx="16"/>
          </p:nvPr>
        </p:nvSpPr>
        <p:spPr/>
        <p:txBody>
          <a:bodyPr/>
          <a:lstStyle/>
          <a:p>
            <a:r>
              <a:rPr lang="de-DE"/>
              <a:t>Thema | Max Mustermann | 20.02.2023 | C2 – konzernintern</a:t>
            </a:r>
            <a:endParaRPr lang="de-DE" dirty="0"/>
          </a:p>
        </p:txBody>
      </p:sp>
      <p:sp>
        <p:nvSpPr>
          <p:cNvPr id="9" name="Foliennummernplatzhalter 8">
            <a:extLst>
              <a:ext uri="{FF2B5EF4-FFF2-40B4-BE49-F238E27FC236}">
                <a16:creationId xmlns:a16="http://schemas.microsoft.com/office/drawing/2014/main" id="{584B8C97-7755-63F3-6EFF-67FB5922139F}"/>
              </a:ext>
            </a:extLst>
          </p:cNvPr>
          <p:cNvSpPr>
            <a:spLocks noGrp="1"/>
          </p:cNvSpPr>
          <p:nvPr>
            <p:ph type="sldNum" sz="quarter" idx="17"/>
          </p:nvPr>
        </p:nvSpPr>
        <p:spPr/>
        <p:txBody>
          <a:bodyPr/>
          <a:lstStyle/>
          <a:p>
            <a:fld id="{886A258D-EB6A-4760-9D95-48B5EA4C3F5C}" type="slidenum">
              <a:rPr lang="de-DE" smtClean="0"/>
              <a:pPr/>
              <a:t>‹Nr.›</a:t>
            </a:fld>
            <a:endParaRPr lang="de-DE" dirty="0"/>
          </a:p>
        </p:txBody>
      </p:sp>
    </p:spTree>
    <p:extLst>
      <p:ext uri="{BB962C8B-B14F-4D97-AF65-F5344CB8AC3E}">
        <p14:creationId xmlns:p14="http://schemas.microsoft.com/office/powerpoint/2010/main" val="4086433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eadline, Subline, 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B1D019-B40B-EB80-E0F3-427B583BEE4B}"/>
              </a:ext>
            </a:extLst>
          </p:cNvPr>
          <p:cNvSpPr>
            <a:spLocks noGrp="1"/>
          </p:cNvSpPr>
          <p:nvPr>
            <p:ph type="title"/>
          </p:nvPr>
        </p:nvSpPr>
        <p:spPr/>
        <p:txBody>
          <a:bodyPr/>
          <a:lstStyle/>
          <a:p>
            <a:r>
              <a:rPr lang="de-DE"/>
              <a:t>Titelmasterformat durch Klicken bearbeiten</a:t>
            </a:r>
          </a:p>
        </p:txBody>
      </p:sp>
      <p:sp>
        <p:nvSpPr>
          <p:cNvPr id="3" name="Inhaltsplatzhalter 2">
            <a:extLst>
              <a:ext uri="{FF2B5EF4-FFF2-40B4-BE49-F238E27FC236}">
                <a16:creationId xmlns:a16="http://schemas.microsoft.com/office/drawing/2014/main" id="{3256328C-2106-A169-58A8-41BDA8993D00}"/>
              </a:ext>
            </a:extLst>
          </p:cNvPr>
          <p:cNvSpPr>
            <a:spLocks noGrp="1"/>
          </p:cNvSpPr>
          <p:nvPr>
            <p:ph sz="half" idx="1"/>
          </p:nvPr>
        </p:nvSpPr>
        <p:spPr>
          <a:xfrm>
            <a:off x="623392" y="1844675"/>
            <a:ext cx="5396408" cy="4248621"/>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a:extLst>
              <a:ext uri="{FF2B5EF4-FFF2-40B4-BE49-F238E27FC236}">
                <a16:creationId xmlns:a16="http://schemas.microsoft.com/office/drawing/2014/main" id="{7949C41E-B39D-833C-D5AB-0915E8A8E286}"/>
              </a:ext>
            </a:extLst>
          </p:cNvPr>
          <p:cNvSpPr>
            <a:spLocks noGrp="1"/>
          </p:cNvSpPr>
          <p:nvPr>
            <p:ph sz="half" idx="2"/>
          </p:nvPr>
        </p:nvSpPr>
        <p:spPr>
          <a:xfrm>
            <a:off x="6172200" y="1844675"/>
            <a:ext cx="5396408" cy="4248621"/>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5FDED028-4D4E-A22A-DDA6-59290965E2A0}"/>
              </a:ext>
            </a:extLst>
          </p:cNvPr>
          <p:cNvSpPr>
            <a:spLocks noGrp="1"/>
          </p:cNvSpPr>
          <p:nvPr>
            <p:ph type="dt" sz="half" idx="10"/>
          </p:nvPr>
        </p:nvSpPr>
        <p:spPr/>
        <p:txBody>
          <a:bodyPr/>
          <a:lstStyle/>
          <a:p>
            <a:fld id="{8933AF61-4D26-4891-A4E2-F0A196C57C6F}" type="datetime1">
              <a:rPr lang="de-DE" smtClean="0"/>
              <a:t>01.04.2026</a:t>
            </a:fld>
            <a:endParaRPr lang="de-DE"/>
          </a:p>
        </p:txBody>
      </p:sp>
      <p:sp>
        <p:nvSpPr>
          <p:cNvPr id="6" name="Fußzeilenplatzhalter 5">
            <a:extLst>
              <a:ext uri="{FF2B5EF4-FFF2-40B4-BE49-F238E27FC236}">
                <a16:creationId xmlns:a16="http://schemas.microsoft.com/office/drawing/2014/main" id="{CED6904F-57B7-9B15-E008-6F55BC0ABD07}"/>
              </a:ext>
            </a:extLst>
          </p:cNvPr>
          <p:cNvSpPr>
            <a:spLocks noGrp="1"/>
          </p:cNvSpPr>
          <p:nvPr>
            <p:ph type="ftr" sz="quarter" idx="11"/>
          </p:nvPr>
        </p:nvSpPr>
        <p:spPr/>
        <p:txBody>
          <a:bodyPr/>
          <a:lstStyle/>
          <a:p>
            <a:r>
              <a:rPr lang="de-DE"/>
              <a:t>Thema | Max Mustermann | 20.02.2023 | C2 – konzernintern</a:t>
            </a:r>
          </a:p>
        </p:txBody>
      </p:sp>
      <p:sp>
        <p:nvSpPr>
          <p:cNvPr id="7" name="Foliennummernplatzhalter 6">
            <a:extLst>
              <a:ext uri="{FF2B5EF4-FFF2-40B4-BE49-F238E27FC236}">
                <a16:creationId xmlns:a16="http://schemas.microsoft.com/office/drawing/2014/main" id="{7E6FA458-14AD-DA3C-AA23-DEE43D10A7DF}"/>
              </a:ext>
            </a:extLst>
          </p:cNvPr>
          <p:cNvSpPr>
            <a:spLocks noGrp="1"/>
          </p:cNvSpPr>
          <p:nvPr>
            <p:ph type="sldNum" sz="quarter" idx="12"/>
          </p:nvPr>
        </p:nvSpPr>
        <p:spPr/>
        <p:txBody>
          <a:bodyPr/>
          <a:lstStyle/>
          <a:p>
            <a:fld id="{886A258D-EB6A-4760-9D95-48B5EA4C3F5C}" type="slidenum">
              <a:rPr lang="de-DE" smtClean="0"/>
              <a:t>‹Nr.›</a:t>
            </a:fld>
            <a:endParaRPr lang="de-DE"/>
          </a:p>
        </p:txBody>
      </p:sp>
      <p:sp>
        <p:nvSpPr>
          <p:cNvPr id="9" name="Textplatzhalter 9">
            <a:extLst>
              <a:ext uri="{FF2B5EF4-FFF2-40B4-BE49-F238E27FC236}">
                <a16:creationId xmlns:a16="http://schemas.microsoft.com/office/drawing/2014/main" id="{C9379ED5-19B8-757C-C174-D5E48761D5F1}"/>
              </a:ext>
            </a:extLst>
          </p:cNvPr>
          <p:cNvSpPr>
            <a:spLocks noGrp="1"/>
          </p:cNvSpPr>
          <p:nvPr>
            <p:ph type="body" sz="quarter" idx="14" hasCustomPrompt="1"/>
          </p:nvPr>
        </p:nvSpPr>
        <p:spPr>
          <a:xfrm>
            <a:off x="623392" y="5970185"/>
            <a:ext cx="769441" cy="123111"/>
          </a:xfrm>
        </p:spPr>
        <p:txBody>
          <a:bodyPr wrap="none" anchor="b" anchorCtr="0">
            <a:spAutoFit/>
          </a:bodyPr>
          <a:lstStyle>
            <a:lvl1pPr marL="0" indent="0">
              <a:spcBef>
                <a:spcPts val="0"/>
              </a:spcBef>
              <a:buNone/>
              <a:defRPr sz="800"/>
            </a:lvl1pPr>
            <a:lvl2pPr marL="263525" indent="0">
              <a:buNone/>
              <a:defRPr/>
            </a:lvl2pPr>
            <a:lvl3pPr marL="536575" indent="0">
              <a:buNone/>
              <a:defRPr/>
            </a:lvl3pPr>
            <a:lvl4pPr marL="811213" indent="0">
              <a:buNone/>
              <a:defRPr/>
            </a:lvl4pPr>
            <a:lvl5pPr marL="1074738" indent="0">
              <a:buNone/>
              <a:defRPr/>
            </a:lvl5pPr>
          </a:lstStyle>
          <a:p>
            <a:pPr lvl="0"/>
            <a:r>
              <a:rPr lang="de-DE" dirty="0"/>
              <a:t>Fußnote / Quelle</a:t>
            </a:r>
          </a:p>
        </p:txBody>
      </p:sp>
      <p:sp>
        <p:nvSpPr>
          <p:cNvPr id="10" name="Textplatzhalter 9">
            <a:extLst>
              <a:ext uri="{FF2B5EF4-FFF2-40B4-BE49-F238E27FC236}">
                <a16:creationId xmlns:a16="http://schemas.microsoft.com/office/drawing/2014/main" id="{66E06C90-570E-9A6C-A008-20DC4F0FC0B4}"/>
              </a:ext>
            </a:extLst>
          </p:cNvPr>
          <p:cNvSpPr>
            <a:spLocks noGrp="1"/>
          </p:cNvSpPr>
          <p:nvPr>
            <p:ph type="body" sz="quarter" idx="13"/>
          </p:nvPr>
        </p:nvSpPr>
        <p:spPr>
          <a:xfrm>
            <a:off x="623888" y="1210146"/>
            <a:ext cx="10944225" cy="274638"/>
          </a:xfrm>
        </p:spPr>
        <p:txBody>
          <a:bodyPr/>
          <a:lstStyle>
            <a:lvl1pPr marL="0" indent="0">
              <a:buNone/>
              <a:defRPr>
                <a:solidFill>
                  <a:srgbClr val="005E8B"/>
                </a:solidFill>
              </a:defRPr>
            </a:lvl1pPr>
            <a:lvl2pPr marL="263525" indent="0">
              <a:buNone/>
              <a:defRPr/>
            </a:lvl2pPr>
            <a:lvl3pPr marL="536575" indent="0">
              <a:buNone/>
              <a:defRPr/>
            </a:lvl3pPr>
            <a:lvl4pPr marL="811213" indent="0">
              <a:buNone/>
              <a:defRPr/>
            </a:lvl4pPr>
            <a:lvl5pPr marL="1074738" indent="0">
              <a:buNone/>
              <a:defRPr/>
            </a:lvl5pPr>
          </a:lstStyle>
          <a:p>
            <a:pPr lvl="0"/>
            <a:r>
              <a:rPr lang="de-DE"/>
              <a:t>Formatvorlagen des Textmasters bearbeiten</a:t>
            </a:r>
          </a:p>
        </p:txBody>
      </p:sp>
    </p:spTree>
    <p:extLst>
      <p:ext uri="{BB962C8B-B14F-4D97-AF65-F5344CB8AC3E}">
        <p14:creationId xmlns:p14="http://schemas.microsoft.com/office/powerpoint/2010/main" val="1347211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adline mit Linie, Subline, Text ">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7D66F0-E8FD-8C2A-B297-C2F124D4DE5C}"/>
              </a:ext>
            </a:extLst>
          </p:cNvPr>
          <p:cNvSpPr>
            <a:spLocks noGrp="1"/>
          </p:cNvSpPr>
          <p:nvPr>
            <p:ph type="title"/>
          </p:nvPr>
        </p:nvSpPr>
        <p:spPr>
          <a:xfrm>
            <a:off x="623392" y="648329"/>
            <a:ext cx="10945216" cy="369332"/>
          </a:xfrm>
        </p:spPr>
        <p:txBody>
          <a:bodyPr/>
          <a:lstStyle>
            <a:lvl1pPr>
              <a:defRPr/>
            </a:lvl1pPr>
          </a:lstStyle>
          <a:p>
            <a:r>
              <a:rPr lang="de-DE"/>
              <a:t>Titelmasterformat durch Klicken bearbeiten</a:t>
            </a:r>
            <a:endParaRPr lang="de-DE" dirty="0"/>
          </a:p>
        </p:txBody>
      </p:sp>
      <p:sp>
        <p:nvSpPr>
          <p:cNvPr id="4" name="Datumsplatzhalter 3">
            <a:extLst>
              <a:ext uri="{FF2B5EF4-FFF2-40B4-BE49-F238E27FC236}">
                <a16:creationId xmlns:a16="http://schemas.microsoft.com/office/drawing/2014/main" id="{ECA61FD3-7A85-D1D0-EAD9-D3E00751B0B2}"/>
              </a:ext>
            </a:extLst>
          </p:cNvPr>
          <p:cNvSpPr>
            <a:spLocks noGrp="1"/>
          </p:cNvSpPr>
          <p:nvPr>
            <p:ph type="dt" sz="half" idx="10"/>
          </p:nvPr>
        </p:nvSpPr>
        <p:spPr/>
        <p:txBody>
          <a:bodyPr/>
          <a:lstStyle/>
          <a:p>
            <a:fld id="{9CBDE775-5F81-42EE-8C0C-537D8D6B8E60}" type="datetime1">
              <a:rPr lang="de-DE" smtClean="0"/>
              <a:t>01.04.2026</a:t>
            </a:fld>
            <a:endParaRPr lang="de-DE"/>
          </a:p>
        </p:txBody>
      </p:sp>
      <p:sp>
        <p:nvSpPr>
          <p:cNvPr id="5" name="Fußzeilenplatzhalter 4">
            <a:extLst>
              <a:ext uri="{FF2B5EF4-FFF2-40B4-BE49-F238E27FC236}">
                <a16:creationId xmlns:a16="http://schemas.microsoft.com/office/drawing/2014/main" id="{C23A0F9C-F296-C11D-1E92-1B5BA630AD99}"/>
              </a:ext>
            </a:extLst>
          </p:cNvPr>
          <p:cNvSpPr>
            <a:spLocks noGrp="1"/>
          </p:cNvSpPr>
          <p:nvPr>
            <p:ph type="ftr" sz="quarter" idx="11"/>
          </p:nvPr>
        </p:nvSpPr>
        <p:spPr/>
        <p:txBody>
          <a:bodyPr/>
          <a:lstStyle/>
          <a:p>
            <a:r>
              <a:rPr lang="de-DE"/>
              <a:t>Thema | Max Mustermann | 20.02.2023 | C2 – konzernintern</a:t>
            </a:r>
            <a:endParaRPr lang="de-DE" dirty="0"/>
          </a:p>
        </p:txBody>
      </p:sp>
      <p:sp>
        <p:nvSpPr>
          <p:cNvPr id="6" name="Foliennummernplatzhalter 5">
            <a:extLst>
              <a:ext uri="{FF2B5EF4-FFF2-40B4-BE49-F238E27FC236}">
                <a16:creationId xmlns:a16="http://schemas.microsoft.com/office/drawing/2014/main" id="{BBA98B65-077B-A1A5-FDA5-DDB56A419DCE}"/>
              </a:ext>
            </a:extLst>
          </p:cNvPr>
          <p:cNvSpPr>
            <a:spLocks noGrp="1"/>
          </p:cNvSpPr>
          <p:nvPr>
            <p:ph type="sldNum" sz="quarter" idx="12"/>
          </p:nvPr>
        </p:nvSpPr>
        <p:spPr/>
        <p:txBody>
          <a:bodyPr/>
          <a:lstStyle/>
          <a:p>
            <a:fld id="{886A258D-EB6A-4760-9D95-48B5EA4C3F5C}" type="slidenum">
              <a:rPr lang="de-DE" smtClean="0"/>
              <a:t>‹Nr.›</a:t>
            </a:fld>
            <a:endParaRPr lang="de-DE"/>
          </a:p>
        </p:txBody>
      </p:sp>
      <p:sp>
        <p:nvSpPr>
          <p:cNvPr id="10" name="Textplatzhalter 9">
            <a:extLst>
              <a:ext uri="{FF2B5EF4-FFF2-40B4-BE49-F238E27FC236}">
                <a16:creationId xmlns:a16="http://schemas.microsoft.com/office/drawing/2014/main" id="{D53002FF-C683-854F-C9E8-CED2B8E6BD71}"/>
              </a:ext>
            </a:extLst>
          </p:cNvPr>
          <p:cNvSpPr>
            <a:spLocks noGrp="1"/>
          </p:cNvSpPr>
          <p:nvPr>
            <p:ph type="body" sz="quarter" idx="13"/>
          </p:nvPr>
        </p:nvSpPr>
        <p:spPr>
          <a:xfrm>
            <a:off x="623888" y="1210146"/>
            <a:ext cx="10944225" cy="274638"/>
          </a:xfrm>
        </p:spPr>
        <p:txBody>
          <a:bodyPr/>
          <a:lstStyle>
            <a:lvl1pPr marL="0" indent="0">
              <a:buNone/>
              <a:defRPr>
                <a:solidFill>
                  <a:srgbClr val="005E8B"/>
                </a:solidFill>
              </a:defRPr>
            </a:lvl1pPr>
            <a:lvl2pPr marL="263525" indent="0">
              <a:buNone/>
              <a:defRPr/>
            </a:lvl2pPr>
            <a:lvl3pPr marL="536575" indent="0">
              <a:buNone/>
              <a:defRPr/>
            </a:lvl3pPr>
            <a:lvl4pPr marL="811213" indent="0">
              <a:buNone/>
              <a:defRPr/>
            </a:lvl4pPr>
            <a:lvl5pPr marL="1074738" indent="0">
              <a:buNone/>
              <a:defRPr/>
            </a:lvl5pPr>
          </a:lstStyle>
          <a:p>
            <a:pPr lvl="0"/>
            <a:r>
              <a:rPr lang="de-DE"/>
              <a:t>Formatvorlagen des Textmasters bearbeiten</a:t>
            </a:r>
          </a:p>
        </p:txBody>
      </p:sp>
      <p:sp>
        <p:nvSpPr>
          <p:cNvPr id="13" name="Textplatzhalter 9">
            <a:extLst>
              <a:ext uri="{FF2B5EF4-FFF2-40B4-BE49-F238E27FC236}">
                <a16:creationId xmlns:a16="http://schemas.microsoft.com/office/drawing/2014/main" id="{E632FAE6-3FF6-9C5F-29C4-E4D233B78C08}"/>
              </a:ext>
            </a:extLst>
          </p:cNvPr>
          <p:cNvSpPr>
            <a:spLocks noGrp="1"/>
          </p:cNvSpPr>
          <p:nvPr>
            <p:ph type="body" sz="quarter" idx="14" hasCustomPrompt="1"/>
          </p:nvPr>
        </p:nvSpPr>
        <p:spPr>
          <a:xfrm>
            <a:off x="623392" y="5970185"/>
            <a:ext cx="769441" cy="123111"/>
          </a:xfrm>
        </p:spPr>
        <p:txBody>
          <a:bodyPr wrap="none" anchor="b" anchorCtr="0">
            <a:spAutoFit/>
          </a:bodyPr>
          <a:lstStyle>
            <a:lvl1pPr marL="0" indent="0">
              <a:spcBef>
                <a:spcPts val="0"/>
              </a:spcBef>
              <a:buNone/>
              <a:defRPr sz="800"/>
            </a:lvl1pPr>
            <a:lvl2pPr marL="263525" indent="0">
              <a:buNone/>
              <a:defRPr/>
            </a:lvl2pPr>
            <a:lvl3pPr marL="536575" indent="0">
              <a:buNone/>
              <a:defRPr/>
            </a:lvl3pPr>
            <a:lvl4pPr marL="811213" indent="0">
              <a:buNone/>
              <a:defRPr/>
            </a:lvl4pPr>
            <a:lvl5pPr marL="1074738" indent="0">
              <a:buNone/>
              <a:defRPr/>
            </a:lvl5pPr>
          </a:lstStyle>
          <a:p>
            <a:pPr lvl="0"/>
            <a:r>
              <a:rPr lang="de-DE" dirty="0"/>
              <a:t>Fußnote / Quelle</a:t>
            </a:r>
          </a:p>
        </p:txBody>
      </p:sp>
      <p:sp>
        <p:nvSpPr>
          <p:cNvPr id="8" name="Textplatzhalter 7">
            <a:extLst>
              <a:ext uri="{FF2B5EF4-FFF2-40B4-BE49-F238E27FC236}">
                <a16:creationId xmlns:a16="http://schemas.microsoft.com/office/drawing/2014/main" id="{5A15A3F3-A6B7-DE01-55C2-5E66A556F07A}"/>
              </a:ext>
            </a:extLst>
          </p:cNvPr>
          <p:cNvSpPr>
            <a:spLocks noGrp="1"/>
          </p:cNvSpPr>
          <p:nvPr>
            <p:ph type="body" sz="quarter" idx="15"/>
          </p:nvPr>
        </p:nvSpPr>
        <p:spPr>
          <a:xfrm>
            <a:off x="623889" y="1844675"/>
            <a:ext cx="10944224" cy="4248621"/>
          </a:xfrm>
        </p:spPr>
        <p:txBody>
          <a:bodyPr numCol="1" spc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cxnSp>
        <p:nvCxnSpPr>
          <p:cNvPr id="11" name="Gerader Verbinder 10">
            <a:extLst>
              <a:ext uri="{FF2B5EF4-FFF2-40B4-BE49-F238E27FC236}">
                <a16:creationId xmlns:a16="http://schemas.microsoft.com/office/drawing/2014/main" id="{93999104-B6D3-6D35-7792-1E10C687ED13}"/>
              </a:ext>
            </a:extLst>
          </p:cNvPr>
          <p:cNvCxnSpPr>
            <a:cxnSpLocks/>
          </p:cNvCxnSpPr>
          <p:nvPr userDrawn="1"/>
        </p:nvCxnSpPr>
        <p:spPr>
          <a:xfrm>
            <a:off x="623392" y="1113903"/>
            <a:ext cx="10945216" cy="0"/>
          </a:xfrm>
          <a:prstGeom prst="line">
            <a:avLst/>
          </a:prstGeom>
          <a:ln w="28575">
            <a:solidFill>
              <a:srgbClr val="BACE4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4958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eadline mit Linie,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7D66F0-E8FD-8C2A-B297-C2F124D4DE5C}"/>
              </a:ext>
            </a:extLst>
          </p:cNvPr>
          <p:cNvSpPr>
            <a:spLocks noGrp="1"/>
          </p:cNvSpPr>
          <p:nvPr>
            <p:ph type="title"/>
          </p:nvPr>
        </p:nvSpPr>
        <p:spPr>
          <a:xfrm>
            <a:off x="623392" y="648329"/>
            <a:ext cx="10945216" cy="369332"/>
          </a:xfrm>
        </p:spPr>
        <p:txBody>
          <a:bodyPr/>
          <a:lstStyle>
            <a:lvl1pPr>
              <a:defRPr/>
            </a:lvl1pPr>
          </a:lstStyle>
          <a:p>
            <a:r>
              <a:rPr lang="de-DE"/>
              <a:t>Titelmasterformat durch Klicken bearbeiten</a:t>
            </a:r>
            <a:endParaRPr lang="de-DE" dirty="0"/>
          </a:p>
        </p:txBody>
      </p:sp>
      <p:sp>
        <p:nvSpPr>
          <p:cNvPr id="4" name="Datumsplatzhalter 3">
            <a:extLst>
              <a:ext uri="{FF2B5EF4-FFF2-40B4-BE49-F238E27FC236}">
                <a16:creationId xmlns:a16="http://schemas.microsoft.com/office/drawing/2014/main" id="{ECA61FD3-7A85-D1D0-EAD9-D3E00751B0B2}"/>
              </a:ext>
            </a:extLst>
          </p:cNvPr>
          <p:cNvSpPr>
            <a:spLocks noGrp="1"/>
          </p:cNvSpPr>
          <p:nvPr>
            <p:ph type="dt" sz="half" idx="10"/>
          </p:nvPr>
        </p:nvSpPr>
        <p:spPr/>
        <p:txBody>
          <a:bodyPr/>
          <a:lstStyle/>
          <a:p>
            <a:fld id="{AA2D6497-A4C5-4924-8F45-B3634393EB33}" type="datetime1">
              <a:rPr lang="de-DE" smtClean="0"/>
              <a:t>01.04.2026</a:t>
            </a:fld>
            <a:endParaRPr lang="de-DE"/>
          </a:p>
        </p:txBody>
      </p:sp>
      <p:sp>
        <p:nvSpPr>
          <p:cNvPr id="5" name="Fußzeilenplatzhalter 4">
            <a:extLst>
              <a:ext uri="{FF2B5EF4-FFF2-40B4-BE49-F238E27FC236}">
                <a16:creationId xmlns:a16="http://schemas.microsoft.com/office/drawing/2014/main" id="{C23A0F9C-F296-C11D-1E92-1B5BA630AD99}"/>
              </a:ext>
            </a:extLst>
          </p:cNvPr>
          <p:cNvSpPr>
            <a:spLocks noGrp="1"/>
          </p:cNvSpPr>
          <p:nvPr>
            <p:ph type="ftr" sz="quarter" idx="11"/>
          </p:nvPr>
        </p:nvSpPr>
        <p:spPr/>
        <p:txBody>
          <a:bodyPr/>
          <a:lstStyle/>
          <a:p>
            <a:r>
              <a:rPr lang="de-DE"/>
              <a:t>Thema | Max Mustermann | 20.02.2023 | C2 – konzernintern</a:t>
            </a:r>
            <a:endParaRPr lang="de-DE" dirty="0"/>
          </a:p>
        </p:txBody>
      </p:sp>
      <p:sp>
        <p:nvSpPr>
          <p:cNvPr id="6" name="Foliennummernplatzhalter 5">
            <a:extLst>
              <a:ext uri="{FF2B5EF4-FFF2-40B4-BE49-F238E27FC236}">
                <a16:creationId xmlns:a16="http://schemas.microsoft.com/office/drawing/2014/main" id="{BBA98B65-077B-A1A5-FDA5-DDB56A419DCE}"/>
              </a:ext>
            </a:extLst>
          </p:cNvPr>
          <p:cNvSpPr>
            <a:spLocks noGrp="1"/>
          </p:cNvSpPr>
          <p:nvPr>
            <p:ph type="sldNum" sz="quarter" idx="12"/>
          </p:nvPr>
        </p:nvSpPr>
        <p:spPr/>
        <p:txBody>
          <a:bodyPr/>
          <a:lstStyle/>
          <a:p>
            <a:fld id="{886A258D-EB6A-4760-9D95-48B5EA4C3F5C}" type="slidenum">
              <a:rPr lang="de-DE" smtClean="0"/>
              <a:t>‹Nr.›</a:t>
            </a:fld>
            <a:endParaRPr lang="de-DE"/>
          </a:p>
        </p:txBody>
      </p:sp>
      <p:sp>
        <p:nvSpPr>
          <p:cNvPr id="13" name="Textplatzhalter 9">
            <a:extLst>
              <a:ext uri="{FF2B5EF4-FFF2-40B4-BE49-F238E27FC236}">
                <a16:creationId xmlns:a16="http://schemas.microsoft.com/office/drawing/2014/main" id="{E632FAE6-3FF6-9C5F-29C4-E4D233B78C08}"/>
              </a:ext>
            </a:extLst>
          </p:cNvPr>
          <p:cNvSpPr>
            <a:spLocks noGrp="1"/>
          </p:cNvSpPr>
          <p:nvPr>
            <p:ph type="body" sz="quarter" idx="14" hasCustomPrompt="1"/>
          </p:nvPr>
        </p:nvSpPr>
        <p:spPr>
          <a:xfrm>
            <a:off x="623392" y="5970186"/>
            <a:ext cx="769441" cy="123111"/>
          </a:xfrm>
        </p:spPr>
        <p:txBody>
          <a:bodyPr wrap="none" anchor="b" anchorCtr="0">
            <a:spAutoFit/>
          </a:bodyPr>
          <a:lstStyle>
            <a:lvl1pPr marL="0" indent="0">
              <a:spcBef>
                <a:spcPts val="0"/>
              </a:spcBef>
              <a:buNone/>
              <a:defRPr sz="800"/>
            </a:lvl1pPr>
            <a:lvl2pPr marL="263525" indent="0">
              <a:buNone/>
              <a:defRPr/>
            </a:lvl2pPr>
            <a:lvl3pPr marL="536575" indent="0">
              <a:buNone/>
              <a:defRPr/>
            </a:lvl3pPr>
            <a:lvl4pPr marL="811213" indent="0">
              <a:buNone/>
              <a:defRPr/>
            </a:lvl4pPr>
            <a:lvl5pPr marL="1074738" indent="0">
              <a:buNone/>
              <a:defRPr/>
            </a:lvl5pPr>
          </a:lstStyle>
          <a:p>
            <a:pPr lvl="0"/>
            <a:r>
              <a:rPr lang="de-DE" dirty="0"/>
              <a:t>Fußnote / Quelle</a:t>
            </a:r>
          </a:p>
        </p:txBody>
      </p:sp>
      <p:sp>
        <p:nvSpPr>
          <p:cNvPr id="8" name="Textplatzhalter 7">
            <a:extLst>
              <a:ext uri="{FF2B5EF4-FFF2-40B4-BE49-F238E27FC236}">
                <a16:creationId xmlns:a16="http://schemas.microsoft.com/office/drawing/2014/main" id="{5A15A3F3-A6B7-DE01-55C2-5E66A556F07A}"/>
              </a:ext>
            </a:extLst>
          </p:cNvPr>
          <p:cNvSpPr>
            <a:spLocks noGrp="1"/>
          </p:cNvSpPr>
          <p:nvPr>
            <p:ph type="body" sz="quarter" idx="15"/>
          </p:nvPr>
        </p:nvSpPr>
        <p:spPr>
          <a:xfrm>
            <a:off x="623889" y="1210147"/>
            <a:ext cx="10944224" cy="4883150"/>
          </a:xfrm>
        </p:spPr>
        <p:txBody>
          <a:bodyPr numCol="1" spc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cxnSp>
        <p:nvCxnSpPr>
          <p:cNvPr id="11" name="Gerader Verbinder 10">
            <a:extLst>
              <a:ext uri="{FF2B5EF4-FFF2-40B4-BE49-F238E27FC236}">
                <a16:creationId xmlns:a16="http://schemas.microsoft.com/office/drawing/2014/main" id="{93999104-B6D3-6D35-7792-1E10C687ED13}"/>
              </a:ext>
            </a:extLst>
          </p:cNvPr>
          <p:cNvCxnSpPr>
            <a:cxnSpLocks/>
          </p:cNvCxnSpPr>
          <p:nvPr userDrawn="1"/>
        </p:nvCxnSpPr>
        <p:spPr>
          <a:xfrm>
            <a:off x="623392" y="1113903"/>
            <a:ext cx="10945216" cy="0"/>
          </a:xfrm>
          <a:prstGeom prst="line">
            <a:avLst/>
          </a:prstGeom>
          <a:ln w="28575">
            <a:solidFill>
              <a:srgbClr val="BACE4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3255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ild links, Headline, Subline, Inhalt">
    <p:spTree>
      <p:nvGrpSpPr>
        <p:cNvPr id="1" name=""/>
        <p:cNvGrpSpPr/>
        <p:nvPr/>
      </p:nvGrpSpPr>
      <p:grpSpPr>
        <a:xfrm>
          <a:off x="0" y="0"/>
          <a:ext cx="0" cy="0"/>
          <a:chOff x="0" y="0"/>
          <a:chExt cx="0" cy="0"/>
        </a:xfrm>
      </p:grpSpPr>
      <p:sp>
        <p:nvSpPr>
          <p:cNvPr id="11" name="Bildplatzhalter 10">
            <a:extLst>
              <a:ext uri="{FF2B5EF4-FFF2-40B4-BE49-F238E27FC236}">
                <a16:creationId xmlns:a16="http://schemas.microsoft.com/office/drawing/2014/main" id="{D0AC419B-0D5B-40EB-88E9-18ADCA95E34E}"/>
              </a:ext>
            </a:extLst>
          </p:cNvPr>
          <p:cNvSpPr>
            <a:spLocks noGrp="1"/>
          </p:cNvSpPr>
          <p:nvPr>
            <p:ph type="pic" sz="quarter" idx="13"/>
          </p:nvPr>
        </p:nvSpPr>
        <p:spPr>
          <a:xfrm>
            <a:off x="0" y="0"/>
            <a:ext cx="4872038" cy="6858000"/>
          </a:xfrm>
        </p:spPr>
        <p:txBody>
          <a:bodyPr/>
          <a:lstStyle>
            <a:lvl1pPr marL="0" indent="0">
              <a:buNone/>
              <a:defRPr sz="900"/>
            </a:lvl1pPr>
          </a:lstStyle>
          <a:p>
            <a:r>
              <a:rPr lang="de-DE"/>
              <a:t>Bild durch Klicken auf Symbol hinzufügen</a:t>
            </a:r>
          </a:p>
        </p:txBody>
      </p:sp>
      <p:sp>
        <p:nvSpPr>
          <p:cNvPr id="2" name="Titel 1">
            <a:extLst>
              <a:ext uri="{FF2B5EF4-FFF2-40B4-BE49-F238E27FC236}">
                <a16:creationId xmlns:a16="http://schemas.microsoft.com/office/drawing/2014/main" id="{ED1C5128-4274-3C70-2A9D-7C5978C06D09}"/>
              </a:ext>
            </a:extLst>
          </p:cNvPr>
          <p:cNvSpPr>
            <a:spLocks noGrp="1"/>
          </p:cNvSpPr>
          <p:nvPr>
            <p:ph type="title"/>
          </p:nvPr>
        </p:nvSpPr>
        <p:spPr>
          <a:xfrm>
            <a:off x="5375920" y="648329"/>
            <a:ext cx="6192688" cy="369332"/>
          </a:xfrm>
        </p:spPr>
        <p:txBody>
          <a:bodyPr/>
          <a:lstStyle/>
          <a:p>
            <a:r>
              <a:rPr lang="de-DE"/>
              <a:t>Titelmasterformat durch Klicken bearbeiten</a:t>
            </a:r>
            <a:endParaRPr lang="de-DE" dirty="0"/>
          </a:p>
        </p:txBody>
      </p:sp>
      <p:sp>
        <p:nvSpPr>
          <p:cNvPr id="3" name="Textplatzhalter 9">
            <a:extLst>
              <a:ext uri="{FF2B5EF4-FFF2-40B4-BE49-F238E27FC236}">
                <a16:creationId xmlns:a16="http://schemas.microsoft.com/office/drawing/2014/main" id="{A8B351E7-3420-53C4-3A9A-109EF41C399E}"/>
              </a:ext>
            </a:extLst>
          </p:cNvPr>
          <p:cNvSpPr>
            <a:spLocks noGrp="1"/>
          </p:cNvSpPr>
          <p:nvPr>
            <p:ph type="body" sz="quarter" idx="18"/>
          </p:nvPr>
        </p:nvSpPr>
        <p:spPr>
          <a:xfrm>
            <a:off x="5375275" y="1210146"/>
            <a:ext cx="6192838" cy="274638"/>
          </a:xfrm>
        </p:spPr>
        <p:txBody>
          <a:bodyPr/>
          <a:lstStyle>
            <a:lvl1pPr marL="0" indent="0">
              <a:buNone/>
              <a:defRPr>
                <a:solidFill>
                  <a:srgbClr val="005E8B"/>
                </a:solidFill>
              </a:defRPr>
            </a:lvl1pPr>
            <a:lvl2pPr marL="263525" indent="0">
              <a:buNone/>
              <a:defRPr/>
            </a:lvl2pPr>
            <a:lvl3pPr marL="536575" indent="0">
              <a:buNone/>
              <a:defRPr/>
            </a:lvl3pPr>
            <a:lvl4pPr marL="811213" indent="0">
              <a:buNone/>
              <a:defRPr/>
            </a:lvl4pPr>
            <a:lvl5pPr marL="1074738" indent="0">
              <a:buNone/>
              <a:defRPr/>
            </a:lvl5pPr>
          </a:lstStyle>
          <a:p>
            <a:pPr lvl="0"/>
            <a:r>
              <a:rPr lang="de-DE"/>
              <a:t>Formatvorlagen des Textmasters bearbeiten</a:t>
            </a:r>
          </a:p>
        </p:txBody>
      </p:sp>
      <p:sp>
        <p:nvSpPr>
          <p:cNvPr id="4" name="Textplatzhalter 9">
            <a:extLst>
              <a:ext uri="{FF2B5EF4-FFF2-40B4-BE49-F238E27FC236}">
                <a16:creationId xmlns:a16="http://schemas.microsoft.com/office/drawing/2014/main" id="{3ECA6FB6-530B-33CC-F4CB-E3C677C5C368}"/>
              </a:ext>
            </a:extLst>
          </p:cNvPr>
          <p:cNvSpPr>
            <a:spLocks noGrp="1"/>
          </p:cNvSpPr>
          <p:nvPr>
            <p:ph type="body" sz="quarter" idx="19" hasCustomPrompt="1"/>
          </p:nvPr>
        </p:nvSpPr>
        <p:spPr>
          <a:xfrm>
            <a:off x="5375920" y="5970185"/>
            <a:ext cx="769441" cy="123111"/>
          </a:xfrm>
        </p:spPr>
        <p:txBody>
          <a:bodyPr wrap="none" anchor="b" anchorCtr="0">
            <a:spAutoFit/>
          </a:bodyPr>
          <a:lstStyle>
            <a:lvl1pPr marL="0" indent="0">
              <a:spcBef>
                <a:spcPts val="0"/>
              </a:spcBef>
              <a:buNone/>
              <a:defRPr sz="800"/>
            </a:lvl1pPr>
            <a:lvl2pPr marL="263525" indent="0">
              <a:buNone/>
              <a:defRPr/>
            </a:lvl2pPr>
            <a:lvl3pPr marL="536575" indent="0">
              <a:buNone/>
              <a:defRPr/>
            </a:lvl3pPr>
            <a:lvl4pPr marL="811213" indent="0">
              <a:buNone/>
              <a:defRPr/>
            </a:lvl4pPr>
            <a:lvl5pPr marL="1074738" indent="0">
              <a:buNone/>
              <a:defRPr/>
            </a:lvl5pPr>
          </a:lstStyle>
          <a:p>
            <a:pPr lvl="0"/>
            <a:r>
              <a:rPr lang="de-DE" dirty="0"/>
              <a:t>Fußnote / Quelle</a:t>
            </a:r>
          </a:p>
        </p:txBody>
      </p:sp>
      <p:sp>
        <p:nvSpPr>
          <p:cNvPr id="5" name="Inhaltsplatzhalter 3">
            <a:extLst>
              <a:ext uri="{FF2B5EF4-FFF2-40B4-BE49-F238E27FC236}">
                <a16:creationId xmlns:a16="http://schemas.microsoft.com/office/drawing/2014/main" id="{E223850E-68D1-130B-66CD-CA8BEE5D1276}"/>
              </a:ext>
            </a:extLst>
          </p:cNvPr>
          <p:cNvSpPr>
            <a:spLocks noGrp="1"/>
          </p:cNvSpPr>
          <p:nvPr>
            <p:ph sz="half" idx="2"/>
          </p:nvPr>
        </p:nvSpPr>
        <p:spPr>
          <a:xfrm>
            <a:off x="5375920" y="1844675"/>
            <a:ext cx="6192688" cy="4248621"/>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6" name="Datumsplatzhalter 5">
            <a:extLst>
              <a:ext uri="{FF2B5EF4-FFF2-40B4-BE49-F238E27FC236}">
                <a16:creationId xmlns:a16="http://schemas.microsoft.com/office/drawing/2014/main" id="{00B9C53D-BFC4-AE73-C1D3-E99149F109AD}"/>
              </a:ext>
            </a:extLst>
          </p:cNvPr>
          <p:cNvSpPr>
            <a:spLocks noGrp="1"/>
          </p:cNvSpPr>
          <p:nvPr>
            <p:ph type="dt" sz="half" idx="20"/>
          </p:nvPr>
        </p:nvSpPr>
        <p:spPr/>
        <p:txBody>
          <a:bodyPr/>
          <a:lstStyle/>
          <a:p>
            <a:fld id="{25F643CB-D2B8-4A47-B878-A503A667412E}" type="datetime1">
              <a:rPr lang="de-DE" smtClean="0"/>
              <a:t>01.04.2026</a:t>
            </a:fld>
            <a:endParaRPr lang="de-DE" dirty="0"/>
          </a:p>
        </p:txBody>
      </p:sp>
      <p:sp>
        <p:nvSpPr>
          <p:cNvPr id="7" name="Fußzeilenplatzhalter 6">
            <a:extLst>
              <a:ext uri="{FF2B5EF4-FFF2-40B4-BE49-F238E27FC236}">
                <a16:creationId xmlns:a16="http://schemas.microsoft.com/office/drawing/2014/main" id="{1F200E3D-380F-89C3-E753-F86E0671E929}"/>
              </a:ext>
            </a:extLst>
          </p:cNvPr>
          <p:cNvSpPr>
            <a:spLocks noGrp="1"/>
          </p:cNvSpPr>
          <p:nvPr>
            <p:ph type="ftr" sz="quarter" idx="21"/>
          </p:nvPr>
        </p:nvSpPr>
        <p:spPr>
          <a:xfrm>
            <a:off x="5780250" y="6420161"/>
            <a:ext cx="4478931" cy="153888"/>
          </a:xfrm>
        </p:spPr>
        <p:txBody>
          <a:bodyPr/>
          <a:lstStyle/>
          <a:p>
            <a:r>
              <a:rPr lang="de-DE" dirty="0"/>
              <a:t>Thema | Max Mustermann | 20.02.2023 | C2 – konzernintern</a:t>
            </a:r>
          </a:p>
        </p:txBody>
      </p:sp>
      <p:sp>
        <p:nvSpPr>
          <p:cNvPr id="8" name="Foliennummernplatzhalter 7">
            <a:extLst>
              <a:ext uri="{FF2B5EF4-FFF2-40B4-BE49-F238E27FC236}">
                <a16:creationId xmlns:a16="http://schemas.microsoft.com/office/drawing/2014/main" id="{C8AA5FB6-94CA-6E02-D4A2-C0ABB4200041}"/>
              </a:ext>
            </a:extLst>
          </p:cNvPr>
          <p:cNvSpPr>
            <a:spLocks noGrp="1"/>
          </p:cNvSpPr>
          <p:nvPr>
            <p:ph type="sldNum" sz="quarter" idx="22"/>
          </p:nvPr>
        </p:nvSpPr>
        <p:spPr>
          <a:xfrm>
            <a:off x="5375920" y="6420161"/>
            <a:ext cx="264496" cy="153888"/>
          </a:xfrm>
        </p:spPr>
        <p:txBody>
          <a:bodyPr/>
          <a:lstStyle/>
          <a:p>
            <a:fld id="{886A258D-EB6A-4760-9D95-48B5EA4C3F5C}" type="slidenum">
              <a:rPr lang="de-DE" smtClean="0"/>
              <a:pPr/>
              <a:t>‹Nr.›</a:t>
            </a:fld>
            <a:endParaRPr lang="de-DE" dirty="0"/>
          </a:p>
        </p:txBody>
      </p:sp>
    </p:spTree>
    <p:extLst>
      <p:ext uri="{BB962C8B-B14F-4D97-AF65-F5344CB8AC3E}">
        <p14:creationId xmlns:p14="http://schemas.microsoft.com/office/powerpoint/2010/main" val="1823248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ild links, Headline, Inhalt">
    <p:spTree>
      <p:nvGrpSpPr>
        <p:cNvPr id="1" name=""/>
        <p:cNvGrpSpPr/>
        <p:nvPr/>
      </p:nvGrpSpPr>
      <p:grpSpPr>
        <a:xfrm>
          <a:off x="0" y="0"/>
          <a:ext cx="0" cy="0"/>
          <a:chOff x="0" y="0"/>
          <a:chExt cx="0" cy="0"/>
        </a:xfrm>
      </p:grpSpPr>
      <p:sp>
        <p:nvSpPr>
          <p:cNvPr id="11" name="Bildplatzhalter 10">
            <a:extLst>
              <a:ext uri="{FF2B5EF4-FFF2-40B4-BE49-F238E27FC236}">
                <a16:creationId xmlns:a16="http://schemas.microsoft.com/office/drawing/2014/main" id="{D0AC419B-0D5B-40EB-88E9-18ADCA95E34E}"/>
              </a:ext>
            </a:extLst>
          </p:cNvPr>
          <p:cNvSpPr>
            <a:spLocks noGrp="1"/>
          </p:cNvSpPr>
          <p:nvPr>
            <p:ph type="pic" sz="quarter" idx="13"/>
          </p:nvPr>
        </p:nvSpPr>
        <p:spPr>
          <a:xfrm>
            <a:off x="0" y="0"/>
            <a:ext cx="4872038" cy="6858000"/>
          </a:xfrm>
        </p:spPr>
        <p:txBody>
          <a:bodyPr/>
          <a:lstStyle>
            <a:lvl1pPr marL="0" indent="0">
              <a:buNone/>
              <a:defRPr sz="900"/>
            </a:lvl1pPr>
          </a:lstStyle>
          <a:p>
            <a:r>
              <a:rPr lang="de-DE"/>
              <a:t>Bild durch Klicken auf Symbol hinzufügen</a:t>
            </a:r>
          </a:p>
        </p:txBody>
      </p:sp>
      <p:sp>
        <p:nvSpPr>
          <p:cNvPr id="2" name="Titel 1">
            <a:extLst>
              <a:ext uri="{FF2B5EF4-FFF2-40B4-BE49-F238E27FC236}">
                <a16:creationId xmlns:a16="http://schemas.microsoft.com/office/drawing/2014/main" id="{ED1C5128-4274-3C70-2A9D-7C5978C06D09}"/>
              </a:ext>
            </a:extLst>
          </p:cNvPr>
          <p:cNvSpPr>
            <a:spLocks noGrp="1"/>
          </p:cNvSpPr>
          <p:nvPr>
            <p:ph type="title"/>
          </p:nvPr>
        </p:nvSpPr>
        <p:spPr>
          <a:xfrm>
            <a:off x="5375920" y="648329"/>
            <a:ext cx="6192688" cy="369332"/>
          </a:xfrm>
        </p:spPr>
        <p:txBody>
          <a:bodyPr/>
          <a:lstStyle/>
          <a:p>
            <a:r>
              <a:rPr lang="de-DE"/>
              <a:t>Titelmasterformat durch Klicken bearbeiten</a:t>
            </a:r>
            <a:endParaRPr lang="de-DE" dirty="0"/>
          </a:p>
        </p:txBody>
      </p:sp>
      <p:sp>
        <p:nvSpPr>
          <p:cNvPr id="4" name="Textplatzhalter 9">
            <a:extLst>
              <a:ext uri="{FF2B5EF4-FFF2-40B4-BE49-F238E27FC236}">
                <a16:creationId xmlns:a16="http://schemas.microsoft.com/office/drawing/2014/main" id="{3ECA6FB6-530B-33CC-F4CB-E3C677C5C368}"/>
              </a:ext>
            </a:extLst>
          </p:cNvPr>
          <p:cNvSpPr>
            <a:spLocks noGrp="1"/>
          </p:cNvSpPr>
          <p:nvPr>
            <p:ph type="body" sz="quarter" idx="19" hasCustomPrompt="1"/>
          </p:nvPr>
        </p:nvSpPr>
        <p:spPr>
          <a:xfrm>
            <a:off x="5375920" y="5970185"/>
            <a:ext cx="769441" cy="123111"/>
          </a:xfrm>
        </p:spPr>
        <p:txBody>
          <a:bodyPr wrap="none" anchor="b" anchorCtr="0">
            <a:spAutoFit/>
          </a:bodyPr>
          <a:lstStyle>
            <a:lvl1pPr marL="0" indent="0">
              <a:spcBef>
                <a:spcPts val="0"/>
              </a:spcBef>
              <a:buNone/>
              <a:defRPr sz="800"/>
            </a:lvl1pPr>
            <a:lvl2pPr marL="263525" indent="0">
              <a:buNone/>
              <a:defRPr/>
            </a:lvl2pPr>
            <a:lvl3pPr marL="536575" indent="0">
              <a:buNone/>
              <a:defRPr/>
            </a:lvl3pPr>
            <a:lvl4pPr marL="811213" indent="0">
              <a:buNone/>
              <a:defRPr/>
            </a:lvl4pPr>
            <a:lvl5pPr marL="1074738" indent="0">
              <a:buNone/>
              <a:defRPr/>
            </a:lvl5pPr>
          </a:lstStyle>
          <a:p>
            <a:pPr lvl="0"/>
            <a:r>
              <a:rPr lang="de-DE" dirty="0"/>
              <a:t>Fußnote / Quelle</a:t>
            </a:r>
          </a:p>
        </p:txBody>
      </p:sp>
      <p:sp>
        <p:nvSpPr>
          <p:cNvPr id="5" name="Inhaltsplatzhalter 3">
            <a:extLst>
              <a:ext uri="{FF2B5EF4-FFF2-40B4-BE49-F238E27FC236}">
                <a16:creationId xmlns:a16="http://schemas.microsoft.com/office/drawing/2014/main" id="{E223850E-68D1-130B-66CD-CA8BEE5D1276}"/>
              </a:ext>
            </a:extLst>
          </p:cNvPr>
          <p:cNvSpPr>
            <a:spLocks noGrp="1"/>
          </p:cNvSpPr>
          <p:nvPr>
            <p:ph sz="half" idx="2"/>
          </p:nvPr>
        </p:nvSpPr>
        <p:spPr>
          <a:xfrm>
            <a:off x="5375920" y="1210147"/>
            <a:ext cx="6192688" cy="488315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6" name="Datumsplatzhalter 5">
            <a:extLst>
              <a:ext uri="{FF2B5EF4-FFF2-40B4-BE49-F238E27FC236}">
                <a16:creationId xmlns:a16="http://schemas.microsoft.com/office/drawing/2014/main" id="{00B9C53D-BFC4-AE73-C1D3-E99149F109AD}"/>
              </a:ext>
            </a:extLst>
          </p:cNvPr>
          <p:cNvSpPr>
            <a:spLocks noGrp="1"/>
          </p:cNvSpPr>
          <p:nvPr>
            <p:ph type="dt" sz="half" idx="20"/>
          </p:nvPr>
        </p:nvSpPr>
        <p:spPr/>
        <p:txBody>
          <a:bodyPr/>
          <a:lstStyle/>
          <a:p>
            <a:fld id="{25F643CB-D2B8-4A47-B878-A503A667412E}" type="datetime1">
              <a:rPr lang="de-DE" smtClean="0"/>
              <a:t>01.04.2026</a:t>
            </a:fld>
            <a:endParaRPr lang="de-DE" dirty="0"/>
          </a:p>
        </p:txBody>
      </p:sp>
      <p:sp>
        <p:nvSpPr>
          <p:cNvPr id="7" name="Fußzeilenplatzhalter 6">
            <a:extLst>
              <a:ext uri="{FF2B5EF4-FFF2-40B4-BE49-F238E27FC236}">
                <a16:creationId xmlns:a16="http://schemas.microsoft.com/office/drawing/2014/main" id="{1F200E3D-380F-89C3-E753-F86E0671E929}"/>
              </a:ext>
            </a:extLst>
          </p:cNvPr>
          <p:cNvSpPr>
            <a:spLocks noGrp="1"/>
          </p:cNvSpPr>
          <p:nvPr>
            <p:ph type="ftr" sz="quarter" idx="21"/>
          </p:nvPr>
        </p:nvSpPr>
        <p:spPr>
          <a:xfrm>
            <a:off x="5780250" y="6420161"/>
            <a:ext cx="4478931" cy="153888"/>
          </a:xfrm>
        </p:spPr>
        <p:txBody>
          <a:bodyPr/>
          <a:lstStyle/>
          <a:p>
            <a:r>
              <a:rPr lang="de-DE" dirty="0"/>
              <a:t>Thema | Max Mustermann | 20.02.2023 | C2 – konzernintern</a:t>
            </a:r>
          </a:p>
        </p:txBody>
      </p:sp>
      <p:sp>
        <p:nvSpPr>
          <p:cNvPr id="8" name="Foliennummernplatzhalter 7">
            <a:extLst>
              <a:ext uri="{FF2B5EF4-FFF2-40B4-BE49-F238E27FC236}">
                <a16:creationId xmlns:a16="http://schemas.microsoft.com/office/drawing/2014/main" id="{C8AA5FB6-94CA-6E02-D4A2-C0ABB4200041}"/>
              </a:ext>
            </a:extLst>
          </p:cNvPr>
          <p:cNvSpPr>
            <a:spLocks noGrp="1"/>
          </p:cNvSpPr>
          <p:nvPr>
            <p:ph type="sldNum" sz="quarter" idx="22"/>
          </p:nvPr>
        </p:nvSpPr>
        <p:spPr>
          <a:xfrm>
            <a:off x="5375920" y="6420161"/>
            <a:ext cx="264496" cy="153888"/>
          </a:xfrm>
        </p:spPr>
        <p:txBody>
          <a:bodyPr/>
          <a:lstStyle/>
          <a:p>
            <a:fld id="{886A258D-EB6A-4760-9D95-48B5EA4C3F5C}" type="slidenum">
              <a:rPr lang="de-DE" smtClean="0"/>
              <a:pPr/>
              <a:t>‹Nr.›</a:t>
            </a:fld>
            <a:endParaRPr lang="de-DE" dirty="0"/>
          </a:p>
        </p:txBody>
      </p:sp>
    </p:spTree>
    <p:extLst>
      <p:ext uri="{BB962C8B-B14F-4D97-AF65-F5344CB8AC3E}">
        <p14:creationId xmlns:p14="http://schemas.microsoft.com/office/powerpoint/2010/main" val="3922969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eadline, Subline, Inhalt, Bild rechts">
    <p:spTree>
      <p:nvGrpSpPr>
        <p:cNvPr id="1" name=""/>
        <p:cNvGrpSpPr/>
        <p:nvPr/>
      </p:nvGrpSpPr>
      <p:grpSpPr>
        <a:xfrm>
          <a:off x="0" y="0"/>
          <a:ext cx="0" cy="0"/>
          <a:chOff x="0" y="0"/>
          <a:chExt cx="0" cy="0"/>
        </a:xfrm>
      </p:grpSpPr>
      <p:sp>
        <p:nvSpPr>
          <p:cNvPr id="11" name="Bildplatzhalter 10">
            <a:extLst>
              <a:ext uri="{FF2B5EF4-FFF2-40B4-BE49-F238E27FC236}">
                <a16:creationId xmlns:a16="http://schemas.microsoft.com/office/drawing/2014/main" id="{D0AC419B-0D5B-40EB-88E9-18ADCA95E34E}"/>
              </a:ext>
            </a:extLst>
          </p:cNvPr>
          <p:cNvSpPr>
            <a:spLocks noGrp="1"/>
          </p:cNvSpPr>
          <p:nvPr>
            <p:ph type="pic" sz="quarter" idx="13"/>
          </p:nvPr>
        </p:nvSpPr>
        <p:spPr>
          <a:xfrm>
            <a:off x="7319962" y="1"/>
            <a:ext cx="4872038" cy="6093296"/>
          </a:xfrm>
        </p:spPr>
        <p:txBody>
          <a:bodyPr/>
          <a:lstStyle>
            <a:lvl1pPr marL="0" indent="0">
              <a:buNone/>
              <a:defRPr sz="900"/>
            </a:lvl1pPr>
          </a:lstStyle>
          <a:p>
            <a:r>
              <a:rPr lang="de-DE"/>
              <a:t>Bild durch Klicken auf Symbol hinzufügen</a:t>
            </a:r>
          </a:p>
        </p:txBody>
      </p:sp>
      <p:sp>
        <p:nvSpPr>
          <p:cNvPr id="2" name="Titel 1">
            <a:extLst>
              <a:ext uri="{FF2B5EF4-FFF2-40B4-BE49-F238E27FC236}">
                <a16:creationId xmlns:a16="http://schemas.microsoft.com/office/drawing/2014/main" id="{ED1C5128-4274-3C70-2A9D-7C5978C06D09}"/>
              </a:ext>
            </a:extLst>
          </p:cNvPr>
          <p:cNvSpPr>
            <a:spLocks noGrp="1"/>
          </p:cNvSpPr>
          <p:nvPr>
            <p:ph type="title"/>
          </p:nvPr>
        </p:nvSpPr>
        <p:spPr>
          <a:xfrm>
            <a:off x="623392" y="648329"/>
            <a:ext cx="6192688" cy="369332"/>
          </a:xfrm>
        </p:spPr>
        <p:txBody>
          <a:bodyPr/>
          <a:lstStyle/>
          <a:p>
            <a:r>
              <a:rPr lang="de-DE"/>
              <a:t>Titelmasterformat durch Klicken bearbeiten</a:t>
            </a:r>
            <a:endParaRPr lang="de-DE" dirty="0"/>
          </a:p>
        </p:txBody>
      </p:sp>
      <p:sp>
        <p:nvSpPr>
          <p:cNvPr id="3" name="Textplatzhalter 9">
            <a:extLst>
              <a:ext uri="{FF2B5EF4-FFF2-40B4-BE49-F238E27FC236}">
                <a16:creationId xmlns:a16="http://schemas.microsoft.com/office/drawing/2014/main" id="{A8B351E7-3420-53C4-3A9A-109EF41C399E}"/>
              </a:ext>
            </a:extLst>
          </p:cNvPr>
          <p:cNvSpPr>
            <a:spLocks noGrp="1"/>
          </p:cNvSpPr>
          <p:nvPr>
            <p:ph type="body" sz="quarter" idx="18"/>
          </p:nvPr>
        </p:nvSpPr>
        <p:spPr>
          <a:xfrm>
            <a:off x="623392" y="1210146"/>
            <a:ext cx="6192838" cy="274638"/>
          </a:xfrm>
        </p:spPr>
        <p:txBody>
          <a:bodyPr/>
          <a:lstStyle>
            <a:lvl1pPr marL="0" indent="0">
              <a:buNone/>
              <a:defRPr>
                <a:solidFill>
                  <a:srgbClr val="005E8B"/>
                </a:solidFill>
              </a:defRPr>
            </a:lvl1pPr>
            <a:lvl2pPr marL="263525" indent="0">
              <a:buNone/>
              <a:defRPr/>
            </a:lvl2pPr>
            <a:lvl3pPr marL="536575" indent="0">
              <a:buNone/>
              <a:defRPr/>
            </a:lvl3pPr>
            <a:lvl4pPr marL="811213" indent="0">
              <a:buNone/>
              <a:defRPr/>
            </a:lvl4pPr>
            <a:lvl5pPr marL="1074738" indent="0">
              <a:buNone/>
              <a:defRPr/>
            </a:lvl5pPr>
          </a:lstStyle>
          <a:p>
            <a:pPr lvl="0"/>
            <a:r>
              <a:rPr lang="de-DE"/>
              <a:t>Formatvorlagen des Textmasters bearbeiten</a:t>
            </a:r>
          </a:p>
        </p:txBody>
      </p:sp>
      <p:sp>
        <p:nvSpPr>
          <p:cNvPr id="4" name="Textplatzhalter 9">
            <a:extLst>
              <a:ext uri="{FF2B5EF4-FFF2-40B4-BE49-F238E27FC236}">
                <a16:creationId xmlns:a16="http://schemas.microsoft.com/office/drawing/2014/main" id="{3ECA6FB6-530B-33CC-F4CB-E3C677C5C368}"/>
              </a:ext>
            </a:extLst>
          </p:cNvPr>
          <p:cNvSpPr>
            <a:spLocks noGrp="1"/>
          </p:cNvSpPr>
          <p:nvPr>
            <p:ph type="body" sz="quarter" idx="19" hasCustomPrompt="1"/>
          </p:nvPr>
        </p:nvSpPr>
        <p:spPr>
          <a:xfrm>
            <a:off x="623392" y="5970185"/>
            <a:ext cx="769441" cy="123111"/>
          </a:xfrm>
        </p:spPr>
        <p:txBody>
          <a:bodyPr wrap="none" anchor="b" anchorCtr="0">
            <a:spAutoFit/>
          </a:bodyPr>
          <a:lstStyle>
            <a:lvl1pPr marL="0" indent="0">
              <a:spcBef>
                <a:spcPts val="0"/>
              </a:spcBef>
              <a:buNone/>
              <a:defRPr sz="800"/>
            </a:lvl1pPr>
            <a:lvl2pPr marL="263525" indent="0">
              <a:buNone/>
              <a:defRPr/>
            </a:lvl2pPr>
            <a:lvl3pPr marL="536575" indent="0">
              <a:buNone/>
              <a:defRPr/>
            </a:lvl3pPr>
            <a:lvl4pPr marL="811213" indent="0">
              <a:buNone/>
              <a:defRPr/>
            </a:lvl4pPr>
            <a:lvl5pPr marL="1074738" indent="0">
              <a:buNone/>
              <a:defRPr/>
            </a:lvl5pPr>
          </a:lstStyle>
          <a:p>
            <a:pPr lvl="0"/>
            <a:r>
              <a:rPr lang="de-DE" dirty="0"/>
              <a:t>Fußnote / Quelle</a:t>
            </a:r>
          </a:p>
        </p:txBody>
      </p:sp>
      <p:sp>
        <p:nvSpPr>
          <p:cNvPr id="5" name="Inhaltsplatzhalter 3">
            <a:extLst>
              <a:ext uri="{FF2B5EF4-FFF2-40B4-BE49-F238E27FC236}">
                <a16:creationId xmlns:a16="http://schemas.microsoft.com/office/drawing/2014/main" id="{E223850E-68D1-130B-66CD-CA8BEE5D1276}"/>
              </a:ext>
            </a:extLst>
          </p:cNvPr>
          <p:cNvSpPr>
            <a:spLocks noGrp="1"/>
          </p:cNvSpPr>
          <p:nvPr>
            <p:ph sz="half" idx="2"/>
          </p:nvPr>
        </p:nvSpPr>
        <p:spPr>
          <a:xfrm>
            <a:off x="623392" y="1844675"/>
            <a:ext cx="6192688" cy="4248621"/>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2" name="Datumsplatzhalter 11">
            <a:extLst>
              <a:ext uri="{FF2B5EF4-FFF2-40B4-BE49-F238E27FC236}">
                <a16:creationId xmlns:a16="http://schemas.microsoft.com/office/drawing/2014/main" id="{4A3E54A5-555F-FD86-CEB0-F6DF99C28178}"/>
              </a:ext>
            </a:extLst>
          </p:cNvPr>
          <p:cNvSpPr>
            <a:spLocks noGrp="1"/>
          </p:cNvSpPr>
          <p:nvPr>
            <p:ph type="dt" sz="half" idx="20"/>
          </p:nvPr>
        </p:nvSpPr>
        <p:spPr/>
        <p:txBody>
          <a:bodyPr/>
          <a:lstStyle/>
          <a:p>
            <a:fld id="{B9C4ED6A-90A7-4B87-BD4E-D5C453C7A482}" type="datetime1">
              <a:rPr lang="de-DE" smtClean="0"/>
              <a:t>01.04.2026</a:t>
            </a:fld>
            <a:endParaRPr lang="de-DE" dirty="0"/>
          </a:p>
        </p:txBody>
      </p:sp>
      <p:sp>
        <p:nvSpPr>
          <p:cNvPr id="14" name="Fußzeilenplatzhalter 13">
            <a:extLst>
              <a:ext uri="{FF2B5EF4-FFF2-40B4-BE49-F238E27FC236}">
                <a16:creationId xmlns:a16="http://schemas.microsoft.com/office/drawing/2014/main" id="{998F754F-C58D-4210-B6E3-F9A1AD2FC9D9}"/>
              </a:ext>
            </a:extLst>
          </p:cNvPr>
          <p:cNvSpPr>
            <a:spLocks noGrp="1"/>
          </p:cNvSpPr>
          <p:nvPr>
            <p:ph type="ftr" sz="quarter" idx="21"/>
          </p:nvPr>
        </p:nvSpPr>
        <p:spPr/>
        <p:txBody>
          <a:bodyPr/>
          <a:lstStyle/>
          <a:p>
            <a:r>
              <a:rPr lang="de-DE"/>
              <a:t>Thema | Max Mustermann | 20.02.2023 | C2 – konzernintern</a:t>
            </a:r>
            <a:endParaRPr lang="de-DE" dirty="0"/>
          </a:p>
        </p:txBody>
      </p:sp>
      <p:sp>
        <p:nvSpPr>
          <p:cNvPr id="15" name="Foliennummernplatzhalter 14">
            <a:extLst>
              <a:ext uri="{FF2B5EF4-FFF2-40B4-BE49-F238E27FC236}">
                <a16:creationId xmlns:a16="http://schemas.microsoft.com/office/drawing/2014/main" id="{C3C00C32-5224-53F4-2CCB-93408E04F82E}"/>
              </a:ext>
            </a:extLst>
          </p:cNvPr>
          <p:cNvSpPr>
            <a:spLocks noGrp="1"/>
          </p:cNvSpPr>
          <p:nvPr>
            <p:ph type="sldNum" sz="quarter" idx="22"/>
          </p:nvPr>
        </p:nvSpPr>
        <p:spPr/>
        <p:txBody>
          <a:bodyPr/>
          <a:lstStyle/>
          <a:p>
            <a:fld id="{886A258D-EB6A-4760-9D95-48B5EA4C3F5C}" type="slidenum">
              <a:rPr lang="de-DE" smtClean="0"/>
              <a:pPr/>
              <a:t>‹Nr.›</a:t>
            </a:fld>
            <a:endParaRPr lang="de-DE" dirty="0"/>
          </a:p>
        </p:txBody>
      </p:sp>
    </p:spTree>
    <p:extLst>
      <p:ext uri="{BB962C8B-B14F-4D97-AF65-F5344CB8AC3E}">
        <p14:creationId xmlns:p14="http://schemas.microsoft.com/office/powerpoint/2010/main" val="416028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eadline, Inhalt, Bild rechts">
    <p:spTree>
      <p:nvGrpSpPr>
        <p:cNvPr id="1" name=""/>
        <p:cNvGrpSpPr/>
        <p:nvPr/>
      </p:nvGrpSpPr>
      <p:grpSpPr>
        <a:xfrm>
          <a:off x="0" y="0"/>
          <a:ext cx="0" cy="0"/>
          <a:chOff x="0" y="0"/>
          <a:chExt cx="0" cy="0"/>
        </a:xfrm>
      </p:grpSpPr>
      <p:sp>
        <p:nvSpPr>
          <p:cNvPr id="11" name="Bildplatzhalter 10">
            <a:extLst>
              <a:ext uri="{FF2B5EF4-FFF2-40B4-BE49-F238E27FC236}">
                <a16:creationId xmlns:a16="http://schemas.microsoft.com/office/drawing/2014/main" id="{D0AC419B-0D5B-40EB-88E9-18ADCA95E34E}"/>
              </a:ext>
            </a:extLst>
          </p:cNvPr>
          <p:cNvSpPr>
            <a:spLocks noGrp="1"/>
          </p:cNvSpPr>
          <p:nvPr>
            <p:ph type="pic" sz="quarter" idx="13"/>
          </p:nvPr>
        </p:nvSpPr>
        <p:spPr>
          <a:xfrm>
            <a:off x="7319962" y="1"/>
            <a:ext cx="4872038" cy="6093296"/>
          </a:xfrm>
        </p:spPr>
        <p:txBody>
          <a:bodyPr/>
          <a:lstStyle>
            <a:lvl1pPr marL="0" indent="0">
              <a:buNone/>
              <a:defRPr sz="900"/>
            </a:lvl1pPr>
          </a:lstStyle>
          <a:p>
            <a:r>
              <a:rPr lang="de-DE"/>
              <a:t>Bild durch Klicken auf Symbol hinzufügen</a:t>
            </a:r>
          </a:p>
        </p:txBody>
      </p:sp>
      <p:sp>
        <p:nvSpPr>
          <p:cNvPr id="2" name="Titel 1">
            <a:extLst>
              <a:ext uri="{FF2B5EF4-FFF2-40B4-BE49-F238E27FC236}">
                <a16:creationId xmlns:a16="http://schemas.microsoft.com/office/drawing/2014/main" id="{ED1C5128-4274-3C70-2A9D-7C5978C06D09}"/>
              </a:ext>
            </a:extLst>
          </p:cNvPr>
          <p:cNvSpPr>
            <a:spLocks noGrp="1"/>
          </p:cNvSpPr>
          <p:nvPr>
            <p:ph type="title"/>
          </p:nvPr>
        </p:nvSpPr>
        <p:spPr>
          <a:xfrm>
            <a:off x="623392" y="648329"/>
            <a:ext cx="6192688" cy="369332"/>
          </a:xfrm>
        </p:spPr>
        <p:txBody>
          <a:bodyPr/>
          <a:lstStyle/>
          <a:p>
            <a:r>
              <a:rPr lang="de-DE"/>
              <a:t>Titelmasterformat durch Klicken bearbeiten</a:t>
            </a:r>
            <a:endParaRPr lang="de-DE" dirty="0"/>
          </a:p>
        </p:txBody>
      </p:sp>
      <p:sp>
        <p:nvSpPr>
          <p:cNvPr id="4" name="Textplatzhalter 9">
            <a:extLst>
              <a:ext uri="{FF2B5EF4-FFF2-40B4-BE49-F238E27FC236}">
                <a16:creationId xmlns:a16="http://schemas.microsoft.com/office/drawing/2014/main" id="{3ECA6FB6-530B-33CC-F4CB-E3C677C5C368}"/>
              </a:ext>
            </a:extLst>
          </p:cNvPr>
          <p:cNvSpPr>
            <a:spLocks noGrp="1"/>
          </p:cNvSpPr>
          <p:nvPr>
            <p:ph type="body" sz="quarter" idx="19" hasCustomPrompt="1"/>
          </p:nvPr>
        </p:nvSpPr>
        <p:spPr>
          <a:xfrm>
            <a:off x="623392" y="5970185"/>
            <a:ext cx="769441" cy="123111"/>
          </a:xfrm>
        </p:spPr>
        <p:txBody>
          <a:bodyPr wrap="none" anchor="b" anchorCtr="0">
            <a:spAutoFit/>
          </a:bodyPr>
          <a:lstStyle>
            <a:lvl1pPr marL="0" indent="0">
              <a:spcBef>
                <a:spcPts val="0"/>
              </a:spcBef>
              <a:buNone/>
              <a:defRPr sz="800"/>
            </a:lvl1pPr>
            <a:lvl2pPr marL="263525" indent="0">
              <a:buNone/>
              <a:defRPr/>
            </a:lvl2pPr>
            <a:lvl3pPr marL="536575" indent="0">
              <a:buNone/>
              <a:defRPr/>
            </a:lvl3pPr>
            <a:lvl4pPr marL="811213" indent="0">
              <a:buNone/>
              <a:defRPr/>
            </a:lvl4pPr>
            <a:lvl5pPr marL="1074738" indent="0">
              <a:buNone/>
              <a:defRPr/>
            </a:lvl5pPr>
          </a:lstStyle>
          <a:p>
            <a:pPr lvl="0"/>
            <a:r>
              <a:rPr lang="de-DE" dirty="0"/>
              <a:t>Fußnote / Quelle</a:t>
            </a:r>
          </a:p>
        </p:txBody>
      </p:sp>
      <p:sp>
        <p:nvSpPr>
          <p:cNvPr id="5" name="Inhaltsplatzhalter 3">
            <a:extLst>
              <a:ext uri="{FF2B5EF4-FFF2-40B4-BE49-F238E27FC236}">
                <a16:creationId xmlns:a16="http://schemas.microsoft.com/office/drawing/2014/main" id="{E223850E-68D1-130B-66CD-CA8BEE5D1276}"/>
              </a:ext>
            </a:extLst>
          </p:cNvPr>
          <p:cNvSpPr>
            <a:spLocks noGrp="1"/>
          </p:cNvSpPr>
          <p:nvPr>
            <p:ph sz="half" idx="2"/>
          </p:nvPr>
        </p:nvSpPr>
        <p:spPr>
          <a:xfrm>
            <a:off x="623392" y="1210147"/>
            <a:ext cx="6192688" cy="488315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2" name="Datumsplatzhalter 11">
            <a:extLst>
              <a:ext uri="{FF2B5EF4-FFF2-40B4-BE49-F238E27FC236}">
                <a16:creationId xmlns:a16="http://schemas.microsoft.com/office/drawing/2014/main" id="{4A3E54A5-555F-FD86-CEB0-F6DF99C28178}"/>
              </a:ext>
            </a:extLst>
          </p:cNvPr>
          <p:cNvSpPr>
            <a:spLocks noGrp="1"/>
          </p:cNvSpPr>
          <p:nvPr>
            <p:ph type="dt" sz="half" idx="20"/>
          </p:nvPr>
        </p:nvSpPr>
        <p:spPr/>
        <p:txBody>
          <a:bodyPr/>
          <a:lstStyle/>
          <a:p>
            <a:fld id="{B9C4ED6A-90A7-4B87-BD4E-D5C453C7A482}" type="datetime1">
              <a:rPr lang="de-DE" smtClean="0"/>
              <a:t>01.04.2026</a:t>
            </a:fld>
            <a:endParaRPr lang="de-DE" dirty="0"/>
          </a:p>
        </p:txBody>
      </p:sp>
      <p:sp>
        <p:nvSpPr>
          <p:cNvPr id="14" name="Fußzeilenplatzhalter 13">
            <a:extLst>
              <a:ext uri="{FF2B5EF4-FFF2-40B4-BE49-F238E27FC236}">
                <a16:creationId xmlns:a16="http://schemas.microsoft.com/office/drawing/2014/main" id="{998F754F-C58D-4210-B6E3-F9A1AD2FC9D9}"/>
              </a:ext>
            </a:extLst>
          </p:cNvPr>
          <p:cNvSpPr>
            <a:spLocks noGrp="1"/>
          </p:cNvSpPr>
          <p:nvPr>
            <p:ph type="ftr" sz="quarter" idx="21"/>
          </p:nvPr>
        </p:nvSpPr>
        <p:spPr/>
        <p:txBody>
          <a:bodyPr/>
          <a:lstStyle/>
          <a:p>
            <a:r>
              <a:rPr lang="de-DE"/>
              <a:t>Thema | Max Mustermann | 20.02.2023 | C2 – konzernintern</a:t>
            </a:r>
            <a:endParaRPr lang="de-DE" dirty="0"/>
          </a:p>
        </p:txBody>
      </p:sp>
      <p:sp>
        <p:nvSpPr>
          <p:cNvPr id="15" name="Foliennummernplatzhalter 14">
            <a:extLst>
              <a:ext uri="{FF2B5EF4-FFF2-40B4-BE49-F238E27FC236}">
                <a16:creationId xmlns:a16="http://schemas.microsoft.com/office/drawing/2014/main" id="{C3C00C32-5224-53F4-2CCB-93408E04F82E}"/>
              </a:ext>
            </a:extLst>
          </p:cNvPr>
          <p:cNvSpPr>
            <a:spLocks noGrp="1"/>
          </p:cNvSpPr>
          <p:nvPr>
            <p:ph type="sldNum" sz="quarter" idx="22"/>
          </p:nvPr>
        </p:nvSpPr>
        <p:spPr/>
        <p:txBody>
          <a:bodyPr/>
          <a:lstStyle/>
          <a:p>
            <a:fld id="{886A258D-EB6A-4760-9D95-48B5EA4C3F5C}" type="slidenum">
              <a:rPr lang="de-DE" smtClean="0"/>
              <a:pPr/>
              <a:t>‹Nr.›</a:t>
            </a:fld>
            <a:endParaRPr lang="de-DE" dirty="0"/>
          </a:p>
        </p:txBody>
      </p:sp>
    </p:spTree>
    <p:extLst>
      <p:ext uri="{BB962C8B-B14F-4D97-AF65-F5344CB8AC3E}">
        <p14:creationId xmlns:p14="http://schemas.microsoft.com/office/powerpoint/2010/main" val="3708730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Kapiteltrenner 01">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A5CFB4BA-C1CD-7A1C-6FFC-D0B77606BD9C}"/>
              </a:ext>
            </a:extLst>
          </p:cNvPr>
          <p:cNvSpPr>
            <a:spLocks noGrp="1"/>
          </p:cNvSpPr>
          <p:nvPr>
            <p:ph type="pic" sz="quarter" idx="15"/>
          </p:nvPr>
        </p:nvSpPr>
        <p:spPr>
          <a:xfrm>
            <a:off x="0" y="0"/>
            <a:ext cx="12192000" cy="6858000"/>
          </a:xfrm>
          <a:prstGeom prst="rect">
            <a:avLst/>
          </a:prstGeom>
        </p:spPr>
        <p:txBody>
          <a:bodyPr wrap="square">
            <a:noAutofit/>
          </a:bodyPr>
          <a:lstStyle>
            <a:lvl1pPr>
              <a:defRPr sz="900"/>
            </a:lvl1pPr>
          </a:lstStyle>
          <a:p>
            <a:r>
              <a:rPr lang="de-DE"/>
              <a:t>Bild durch Klicken auf Symbol hinzufügen</a:t>
            </a:r>
          </a:p>
        </p:txBody>
      </p:sp>
      <p:sp>
        <p:nvSpPr>
          <p:cNvPr id="2" name="Titel 1">
            <a:extLst>
              <a:ext uri="{FF2B5EF4-FFF2-40B4-BE49-F238E27FC236}">
                <a16:creationId xmlns:a16="http://schemas.microsoft.com/office/drawing/2014/main" id="{ED1C5128-4274-3C70-2A9D-7C5978C06D09}"/>
              </a:ext>
            </a:extLst>
          </p:cNvPr>
          <p:cNvSpPr>
            <a:spLocks noGrp="1"/>
          </p:cNvSpPr>
          <p:nvPr>
            <p:ph type="title"/>
          </p:nvPr>
        </p:nvSpPr>
        <p:spPr>
          <a:xfrm>
            <a:off x="623392" y="648329"/>
            <a:ext cx="10945216" cy="553998"/>
          </a:xfrm>
        </p:spPr>
        <p:txBody>
          <a:bodyPr/>
          <a:lstStyle>
            <a:lvl1pPr>
              <a:defRPr sz="3600"/>
            </a:lvl1pPr>
          </a:lstStyle>
          <a:p>
            <a:r>
              <a:rPr lang="de-DE"/>
              <a:t>Titelmasterformat durch Klicken bearbeiten</a:t>
            </a:r>
            <a:endParaRPr lang="de-DE" dirty="0"/>
          </a:p>
        </p:txBody>
      </p:sp>
    </p:spTree>
    <p:extLst>
      <p:ext uri="{BB962C8B-B14F-4D97-AF65-F5344CB8AC3E}">
        <p14:creationId xmlns:p14="http://schemas.microsoft.com/office/powerpoint/2010/main" val="53980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Kapiteltrenner 02">
    <p:spTree>
      <p:nvGrpSpPr>
        <p:cNvPr id="1" name=""/>
        <p:cNvGrpSpPr/>
        <p:nvPr/>
      </p:nvGrpSpPr>
      <p:grpSpPr>
        <a:xfrm>
          <a:off x="0" y="0"/>
          <a:ext cx="0" cy="0"/>
          <a:chOff x="0" y="0"/>
          <a:chExt cx="0" cy="0"/>
        </a:xfrm>
      </p:grpSpPr>
      <p:sp>
        <p:nvSpPr>
          <p:cNvPr id="8" name="Bildplatzhalter 7">
            <a:extLst>
              <a:ext uri="{FF2B5EF4-FFF2-40B4-BE49-F238E27FC236}">
                <a16:creationId xmlns:a16="http://schemas.microsoft.com/office/drawing/2014/main" id="{B797B55D-2AAB-9D03-BD7B-8588638BFD98}"/>
              </a:ext>
            </a:extLst>
          </p:cNvPr>
          <p:cNvSpPr>
            <a:spLocks noGrp="1"/>
          </p:cNvSpPr>
          <p:nvPr>
            <p:ph type="pic" sz="quarter" idx="15"/>
          </p:nvPr>
        </p:nvSpPr>
        <p:spPr>
          <a:xfrm>
            <a:off x="0" y="0"/>
            <a:ext cx="12192000" cy="6093296"/>
          </a:xfrm>
        </p:spPr>
        <p:txBody>
          <a:bodyPr/>
          <a:lstStyle>
            <a:lvl1pPr>
              <a:defRPr sz="900"/>
            </a:lvl1pPr>
          </a:lstStyle>
          <a:p>
            <a:r>
              <a:rPr lang="de-DE"/>
              <a:t>Bild durch Klicken auf Symbol hinzufügen</a:t>
            </a:r>
          </a:p>
        </p:txBody>
      </p:sp>
      <p:sp>
        <p:nvSpPr>
          <p:cNvPr id="2" name="Titel 1">
            <a:extLst>
              <a:ext uri="{FF2B5EF4-FFF2-40B4-BE49-F238E27FC236}">
                <a16:creationId xmlns:a16="http://schemas.microsoft.com/office/drawing/2014/main" id="{ED1C5128-4274-3C70-2A9D-7C5978C06D09}"/>
              </a:ext>
            </a:extLst>
          </p:cNvPr>
          <p:cNvSpPr>
            <a:spLocks noGrp="1"/>
          </p:cNvSpPr>
          <p:nvPr>
            <p:ph type="title"/>
          </p:nvPr>
        </p:nvSpPr>
        <p:spPr>
          <a:xfrm>
            <a:off x="623392" y="648329"/>
            <a:ext cx="10945216" cy="553998"/>
          </a:xfrm>
        </p:spPr>
        <p:txBody>
          <a:bodyPr/>
          <a:lstStyle>
            <a:lvl1pPr>
              <a:defRPr sz="3600"/>
            </a:lvl1pPr>
          </a:lstStyle>
          <a:p>
            <a:r>
              <a:rPr lang="de-DE"/>
              <a:t>Titelmasterformat durch Klicken bearbeiten</a:t>
            </a:r>
            <a:endParaRPr lang="de-DE" dirty="0"/>
          </a:p>
        </p:txBody>
      </p:sp>
      <p:sp>
        <p:nvSpPr>
          <p:cNvPr id="5" name="Datumsplatzhalter 4">
            <a:extLst>
              <a:ext uri="{FF2B5EF4-FFF2-40B4-BE49-F238E27FC236}">
                <a16:creationId xmlns:a16="http://schemas.microsoft.com/office/drawing/2014/main" id="{AF6E5E1F-FC20-73A9-A1FE-AE2E45BE282F}"/>
              </a:ext>
            </a:extLst>
          </p:cNvPr>
          <p:cNvSpPr>
            <a:spLocks noGrp="1"/>
          </p:cNvSpPr>
          <p:nvPr>
            <p:ph type="dt" sz="half" idx="16"/>
          </p:nvPr>
        </p:nvSpPr>
        <p:spPr/>
        <p:txBody>
          <a:bodyPr/>
          <a:lstStyle/>
          <a:p>
            <a:fld id="{D02DDBE1-7BA2-4765-8B33-F2C1D4C15D9D}" type="datetime1">
              <a:rPr lang="de-DE" smtClean="0"/>
              <a:t>01.04.2026</a:t>
            </a:fld>
            <a:endParaRPr lang="de-DE" dirty="0"/>
          </a:p>
        </p:txBody>
      </p:sp>
      <p:sp>
        <p:nvSpPr>
          <p:cNvPr id="9" name="Fußzeilenplatzhalter 8">
            <a:extLst>
              <a:ext uri="{FF2B5EF4-FFF2-40B4-BE49-F238E27FC236}">
                <a16:creationId xmlns:a16="http://schemas.microsoft.com/office/drawing/2014/main" id="{C07804BB-0F29-851C-B6C5-ADFDBF4C54E1}"/>
              </a:ext>
            </a:extLst>
          </p:cNvPr>
          <p:cNvSpPr>
            <a:spLocks noGrp="1"/>
          </p:cNvSpPr>
          <p:nvPr>
            <p:ph type="ftr" sz="quarter" idx="17"/>
          </p:nvPr>
        </p:nvSpPr>
        <p:spPr/>
        <p:txBody>
          <a:bodyPr/>
          <a:lstStyle/>
          <a:p>
            <a:r>
              <a:rPr lang="de-DE"/>
              <a:t>Thema | Max Mustermann | 20.02.2023 | C2 – konzernintern</a:t>
            </a:r>
            <a:endParaRPr lang="de-DE" dirty="0"/>
          </a:p>
        </p:txBody>
      </p:sp>
      <p:sp>
        <p:nvSpPr>
          <p:cNvPr id="10" name="Foliennummernplatzhalter 9">
            <a:extLst>
              <a:ext uri="{FF2B5EF4-FFF2-40B4-BE49-F238E27FC236}">
                <a16:creationId xmlns:a16="http://schemas.microsoft.com/office/drawing/2014/main" id="{54CBA8FE-AAB8-4F92-A9AD-4BD06B9562FD}"/>
              </a:ext>
            </a:extLst>
          </p:cNvPr>
          <p:cNvSpPr>
            <a:spLocks noGrp="1"/>
          </p:cNvSpPr>
          <p:nvPr>
            <p:ph type="sldNum" sz="quarter" idx="18"/>
          </p:nvPr>
        </p:nvSpPr>
        <p:spPr/>
        <p:txBody>
          <a:bodyPr/>
          <a:lstStyle/>
          <a:p>
            <a:fld id="{886A258D-EB6A-4760-9D95-48B5EA4C3F5C}" type="slidenum">
              <a:rPr lang="de-DE" smtClean="0"/>
              <a:pPr/>
              <a:t>‹Nr.›</a:t>
            </a:fld>
            <a:endParaRPr lang="de-DE" dirty="0"/>
          </a:p>
        </p:txBody>
      </p:sp>
    </p:spTree>
    <p:extLst>
      <p:ext uri="{BB962C8B-B14F-4D97-AF65-F5344CB8AC3E}">
        <p14:creationId xmlns:p14="http://schemas.microsoft.com/office/powerpoint/2010/main" val="855491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folie 01 mit „C2 Informatio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949A42D-7635-1864-E3E0-5E18366B330D}"/>
              </a:ext>
            </a:extLst>
          </p:cNvPr>
          <p:cNvSpPr>
            <a:spLocks noGrp="1"/>
          </p:cNvSpPr>
          <p:nvPr>
            <p:ph type="ctrTitle"/>
          </p:nvPr>
        </p:nvSpPr>
        <p:spPr>
          <a:xfrm>
            <a:off x="911424" y="1567245"/>
            <a:ext cx="10369152" cy="615553"/>
          </a:xfrm>
        </p:spPr>
        <p:txBody>
          <a:bodyPr anchor="b" anchorCtr="0"/>
          <a:lstStyle>
            <a:lvl1pPr algn="l">
              <a:defRPr sz="4000" b="1">
                <a:solidFill>
                  <a:srgbClr val="005E8B"/>
                </a:solidFill>
              </a:defRPr>
            </a:lvl1pPr>
          </a:lstStyle>
          <a:p>
            <a:r>
              <a:rPr lang="de-DE"/>
              <a:t>Titelmasterformat durch Klicken bearbeiten</a:t>
            </a:r>
            <a:endParaRPr lang="de-DE" dirty="0"/>
          </a:p>
        </p:txBody>
      </p:sp>
      <p:sp>
        <p:nvSpPr>
          <p:cNvPr id="3" name="Untertitel 2">
            <a:extLst>
              <a:ext uri="{FF2B5EF4-FFF2-40B4-BE49-F238E27FC236}">
                <a16:creationId xmlns:a16="http://schemas.microsoft.com/office/drawing/2014/main" id="{90FDAF8A-C124-6000-2159-8BFDBBE0DA3D}"/>
              </a:ext>
            </a:extLst>
          </p:cNvPr>
          <p:cNvSpPr>
            <a:spLocks noGrp="1"/>
          </p:cNvSpPr>
          <p:nvPr>
            <p:ph type="subTitle" idx="1"/>
          </p:nvPr>
        </p:nvSpPr>
        <p:spPr>
          <a:xfrm>
            <a:off x="911424" y="2276872"/>
            <a:ext cx="10369152" cy="384721"/>
          </a:xfrm>
        </p:spPr>
        <p:txBody>
          <a:bodyPr>
            <a:spAutoFit/>
          </a:bodyPr>
          <a:lstStyle>
            <a:lvl1pPr marL="0" indent="0" algn="l">
              <a:buNone/>
              <a:defRPr sz="2500">
                <a:solidFill>
                  <a:srgbClr val="005E8B"/>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endParaRPr lang="de-DE" dirty="0"/>
          </a:p>
        </p:txBody>
      </p:sp>
      <p:sp>
        <p:nvSpPr>
          <p:cNvPr id="5" name="Fußzeilenplatzhalter 4">
            <a:extLst>
              <a:ext uri="{FF2B5EF4-FFF2-40B4-BE49-F238E27FC236}">
                <a16:creationId xmlns:a16="http://schemas.microsoft.com/office/drawing/2014/main" id="{2A555766-D43E-7B4B-FD85-A1F85AA97B4A}"/>
              </a:ext>
            </a:extLst>
          </p:cNvPr>
          <p:cNvSpPr>
            <a:spLocks noGrp="1"/>
          </p:cNvSpPr>
          <p:nvPr>
            <p:ph type="ftr" sz="quarter" idx="11"/>
          </p:nvPr>
        </p:nvSpPr>
        <p:spPr>
          <a:xfrm>
            <a:off x="911424" y="332656"/>
            <a:ext cx="10369152" cy="153888"/>
          </a:xfrm>
        </p:spPr>
        <p:txBody>
          <a:bodyPr/>
          <a:lstStyle/>
          <a:p>
            <a:r>
              <a:rPr lang="de-DE"/>
              <a:t>Thema | Max Mustermann | 20.02.2023 | C2 – konzernintern</a:t>
            </a:r>
            <a:endParaRPr lang="de-DE" dirty="0"/>
          </a:p>
        </p:txBody>
      </p:sp>
      <p:sp>
        <p:nvSpPr>
          <p:cNvPr id="11" name="Textfeld 10">
            <a:extLst>
              <a:ext uri="{FF2B5EF4-FFF2-40B4-BE49-F238E27FC236}">
                <a16:creationId xmlns:a16="http://schemas.microsoft.com/office/drawing/2014/main" id="{2EB51F4B-204C-6528-D9FB-69C1056BFB95}"/>
              </a:ext>
            </a:extLst>
          </p:cNvPr>
          <p:cNvSpPr txBox="1"/>
          <p:nvPr userDrawn="1"/>
        </p:nvSpPr>
        <p:spPr>
          <a:xfrm>
            <a:off x="911424" y="5764034"/>
            <a:ext cx="2553391" cy="246221"/>
          </a:xfrm>
          <a:prstGeom prst="rect">
            <a:avLst/>
          </a:prstGeom>
          <a:noFill/>
        </p:spPr>
        <p:txBody>
          <a:bodyPr wrap="none" lIns="0" tIns="0" rIns="0" bIns="0" rtlCol="0" anchor="b" anchorCtr="0">
            <a:spAutoFit/>
          </a:bodyPr>
          <a:lstStyle/>
          <a:p>
            <a:pPr algn="l"/>
            <a:r>
              <a:rPr lang="de-DE" sz="1600" b="1" dirty="0">
                <a:solidFill>
                  <a:srgbClr val="005E8B"/>
                </a:solidFill>
              </a:rPr>
              <a:t>Wir machen Hessen stark.</a:t>
            </a:r>
          </a:p>
        </p:txBody>
      </p:sp>
      <p:sp>
        <p:nvSpPr>
          <p:cNvPr id="8" name="Textplatzhalter 7">
            <a:extLst>
              <a:ext uri="{FF2B5EF4-FFF2-40B4-BE49-F238E27FC236}">
                <a16:creationId xmlns:a16="http://schemas.microsoft.com/office/drawing/2014/main" id="{4AD10F63-A36D-DF0A-F2D4-CDCFBD3193A5}"/>
              </a:ext>
            </a:extLst>
          </p:cNvPr>
          <p:cNvSpPr>
            <a:spLocks noGrp="1"/>
          </p:cNvSpPr>
          <p:nvPr>
            <p:ph type="body" sz="quarter" idx="12" hasCustomPrompt="1"/>
          </p:nvPr>
        </p:nvSpPr>
        <p:spPr>
          <a:xfrm>
            <a:off x="911424" y="3387562"/>
            <a:ext cx="679673" cy="276999"/>
          </a:xfrm>
        </p:spPr>
        <p:txBody>
          <a:bodyPr wrap="none">
            <a:spAutoFit/>
          </a:bodyPr>
          <a:lstStyle>
            <a:lvl1pPr>
              <a:spcBef>
                <a:spcPts val="0"/>
              </a:spcBef>
              <a:defRPr sz="1800">
                <a:solidFill>
                  <a:srgbClr val="005E8B"/>
                </a:solidFill>
              </a:defRPr>
            </a:lvl1pPr>
          </a:lstStyle>
          <a:p>
            <a:pPr lvl="0"/>
            <a:r>
              <a:rPr lang="de-DE" dirty="0"/>
              <a:t>Datum</a:t>
            </a:r>
          </a:p>
        </p:txBody>
      </p:sp>
      <p:pic>
        <p:nvPicPr>
          <p:cNvPr id="4" name="Grafik 3">
            <a:extLst>
              <a:ext uri="{FF2B5EF4-FFF2-40B4-BE49-F238E27FC236}">
                <a16:creationId xmlns:a16="http://schemas.microsoft.com/office/drawing/2014/main" id="{3236AE8B-019D-4F78-AA70-418A3A81E1BC}"/>
              </a:ext>
            </a:extLst>
          </p:cNvPr>
          <p:cNvPicPr>
            <a:picLocks noChangeAspect="1"/>
          </p:cNvPicPr>
          <p:nvPr userDrawn="1"/>
        </p:nvPicPr>
        <p:blipFill>
          <a:blip r:embed="rId2"/>
          <a:stretch>
            <a:fillRect/>
          </a:stretch>
        </p:blipFill>
        <p:spPr>
          <a:xfrm>
            <a:off x="8846661" y="5185651"/>
            <a:ext cx="2896665" cy="1231133"/>
          </a:xfrm>
          <a:prstGeom prst="rect">
            <a:avLst/>
          </a:prstGeom>
          <a:solidFill>
            <a:schemeClr val="bg1"/>
          </a:solidFill>
        </p:spPr>
      </p:pic>
    </p:spTree>
    <p:extLst>
      <p:ext uri="{BB962C8B-B14F-4D97-AF65-F5344CB8AC3E}">
        <p14:creationId xmlns:p14="http://schemas.microsoft.com/office/powerpoint/2010/main" val="1008279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Kapiteltrenner 03">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1C5128-4274-3C70-2A9D-7C5978C06D09}"/>
              </a:ext>
            </a:extLst>
          </p:cNvPr>
          <p:cNvSpPr>
            <a:spLocks noGrp="1"/>
          </p:cNvSpPr>
          <p:nvPr>
            <p:ph type="title"/>
          </p:nvPr>
        </p:nvSpPr>
        <p:spPr>
          <a:xfrm>
            <a:off x="623392" y="648329"/>
            <a:ext cx="10945216" cy="553998"/>
          </a:xfrm>
        </p:spPr>
        <p:txBody>
          <a:bodyPr/>
          <a:lstStyle>
            <a:lvl1pPr>
              <a:defRPr sz="3600"/>
            </a:lvl1pPr>
          </a:lstStyle>
          <a:p>
            <a:r>
              <a:rPr lang="de-DE"/>
              <a:t>Titelmasterformat durch Klicken bearbeiten</a:t>
            </a:r>
            <a:endParaRPr lang="de-DE" dirty="0"/>
          </a:p>
        </p:txBody>
      </p:sp>
      <p:sp>
        <p:nvSpPr>
          <p:cNvPr id="4" name="Datumsplatzhalter 3">
            <a:extLst>
              <a:ext uri="{FF2B5EF4-FFF2-40B4-BE49-F238E27FC236}">
                <a16:creationId xmlns:a16="http://schemas.microsoft.com/office/drawing/2014/main" id="{B8B629EB-FC8D-F144-2512-C5D2BDCAE32A}"/>
              </a:ext>
            </a:extLst>
          </p:cNvPr>
          <p:cNvSpPr>
            <a:spLocks noGrp="1"/>
          </p:cNvSpPr>
          <p:nvPr>
            <p:ph type="dt" sz="half" idx="16"/>
          </p:nvPr>
        </p:nvSpPr>
        <p:spPr/>
        <p:txBody>
          <a:bodyPr/>
          <a:lstStyle/>
          <a:p>
            <a:fld id="{16FAD338-61A9-4198-A4E6-F2B4C6876BDC}" type="datetime1">
              <a:rPr lang="de-DE" smtClean="0"/>
              <a:t>01.04.2026</a:t>
            </a:fld>
            <a:endParaRPr lang="de-DE" dirty="0"/>
          </a:p>
        </p:txBody>
      </p:sp>
      <p:sp>
        <p:nvSpPr>
          <p:cNvPr id="5" name="Fußzeilenplatzhalter 4">
            <a:extLst>
              <a:ext uri="{FF2B5EF4-FFF2-40B4-BE49-F238E27FC236}">
                <a16:creationId xmlns:a16="http://schemas.microsoft.com/office/drawing/2014/main" id="{A2DECBB5-0C58-CD48-97B5-4FE05F7F0AC9}"/>
              </a:ext>
            </a:extLst>
          </p:cNvPr>
          <p:cNvSpPr>
            <a:spLocks noGrp="1"/>
          </p:cNvSpPr>
          <p:nvPr>
            <p:ph type="ftr" sz="quarter" idx="17"/>
          </p:nvPr>
        </p:nvSpPr>
        <p:spPr/>
        <p:txBody>
          <a:bodyPr/>
          <a:lstStyle/>
          <a:p>
            <a:r>
              <a:rPr lang="de-DE"/>
              <a:t>Thema | Max Mustermann | 20.02.2023 | C2 – konzernintern</a:t>
            </a:r>
            <a:endParaRPr lang="de-DE" dirty="0"/>
          </a:p>
        </p:txBody>
      </p:sp>
      <p:sp>
        <p:nvSpPr>
          <p:cNvPr id="6" name="Foliennummernplatzhalter 5">
            <a:extLst>
              <a:ext uri="{FF2B5EF4-FFF2-40B4-BE49-F238E27FC236}">
                <a16:creationId xmlns:a16="http://schemas.microsoft.com/office/drawing/2014/main" id="{5579BA66-6933-4CDB-E009-70EBD1C97719}"/>
              </a:ext>
            </a:extLst>
          </p:cNvPr>
          <p:cNvSpPr>
            <a:spLocks noGrp="1"/>
          </p:cNvSpPr>
          <p:nvPr>
            <p:ph type="sldNum" sz="quarter" idx="18"/>
          </p:nvPr>
        </p:nvSpPr>
        <p:spPr/>
        <p:txBody>
          <a:bodyPr/>
          <a:lstStyle/>
          <a:p>
            <a:fld id="{886A258D-EB6A-4760-9D95-48B5EA4C3F5C}" type="slidenum">
              <a:rPr lang="de-DE" smtClean="0"/>
              <a:pPr/>
              <a:t>‹Nr.›</a:t>
            </a:fld>
            <a:endParaRPr lang="de-DE" dirty="0"/>
          </a:p>
        </p:txBody>
      </p:sp>
    </p:spTree>
    <p:extLst>
      <p:ext uri="{BB962C8B-B14F-4D97-AF65-F5344CB8AC3E}">
        <p14:creationId xmlns:p14="http://schemas.microsoft.com/office/powerpoint/2010/main" val="3790730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Kapiteltrenner 04">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1C5128-4274-3C70-2A9D-7C5978C06D09}"/>
              </a:ext>
            </a:extLst>
          </p:cNvPr>
          <p:cNvSpPr>
            <a:spLocks noGrp="1"/>
          </p:cNvSpPr>
          <p:nvPr>
            <p:ph type="title"/>
          </p:nvPr>
        </p:nvSpPr>
        <p:spPr>
          <a:xfrm>
            <a:off x="623392" y="1193091"/>
            <a:ext cx="10945216" cy="553998"/>
          </a:xfrm>
        </p:spPr>
        <p:txBody>
          <a:bodyPr anchor="b" anchorCtr="0"/>
          <a:lstStyle>
            <a:lvl1pPr>
              <a:defRPr sz="3600"/>
            </a:lvl1pPr>
          </a:lstStyle>
          <a:p>
            <a:r>
              <a:rPr lang="de-DE"/>
              <a:t>Titelmasterformat durch Klicken bearbeiten</a:t>
            </a:r>
            <a:endParaRPr lang="de-DE" dirty="0"/>
          </a:p>
        </p:txBody>
      </p:sp>
      <p:sp>
        <p:nvSpPr>
          <p:cNvPr id="4" name="Datumsplatzhalter 3">
            <a:extLst>
              <a:ext uri="{FF2B5EF4-FFF2-40B4-BE49-F238E27FC236}">
                <a16:creationId xmlns:a16="http://schemas.microsoft.com/office/drawing/2014/main" id="{B8B629EB-FC8D-F144-2512-C5D2BDCAE32A}"/>
              </a:ext>
            </a:extLst>
          </p:cNvPr>
          <p:cNvSpPr>
            <a:spLocks noGrp="1"/>
          </p:cNvSpPr>
          <p:nvPr>
            <p:ph type="dt" sz="half" idx="16"/>
          </p:nvPr>
        </p:nvSpPr>
        <p:spPr/>
        <p:txBody>
          <a:bodyPr/>
          <a:lstStyle/>
          <a:p>
            <a:fld id="{8FC871F4-E9A4-4E41-B0E5-5BB2A59B89D2}" type="datetime1">
              <a:rPr lang="de-DE" smtClean="0"/>
              <a:t>01.04.2026</a:t>
            </a:fld>
            <a:endParaRPr lang="de-DE" dirty="0"/>
          </a:p>
        </p:txBody>
      </p:sp>
      <p:sp>
        <p:nvSpPr>
          <p:cNvPr id="5" name="Fußzeilenplatzhalter 4">
            <a:extLst>
              <a:ext uri="{FF2B5EF4-FFF2-40B4-BE49-F238E27FC236}">
                <a16:creationId xmlns:a16="http://schemas.microsoft.com/office/drawing/2014/main" id="{A2DECBB5-0C58-CD48-97B5-4FE05F7F0AC9}"/>
              </a:ext>
            </a:extLst>
          </p:cNvPr>
          <p:cNvSpPr>
            <a:spLocks noGrp="1"/>
          </p:cNvSpPr>
          <p:nvPr>
            <p:ph type="ftr" sz="quarter" idx="17"/>
          </p:nvPr>
        </p:nvSpPr>
        <p:spPr/>
        <p:txBody>
          <a:bodyPr/>
          <a:lstStyle/>
          <a:p>
            <a:r>
              <a:rPr lang="de-DE"/>
              <a:t>Thema | Max Mustermann | 20.02.2023 | C2 – konzernintern</a:t>
            </a:r>
            <a:endParaRPr lang="de-DE" dirty="0"/>
          </a:p>
        </p:txBody>
      </p:sp>
      <p:sp>
        <p:nvSpPr>
          <p:cNvPr id="6" name="Foliennummernplatzhalter 5">
            <a:extLst>
              <a:ext uri="{FF2B5EF4-FFF2-40B4-BE49-F238E27FC236}">
                <a16:creationId xmlns:a16="http://schemas.microsoft.com/office/drawing/2014/main" id="{5579BA66-6933-4CDB-E009-70EBD1C97719}"/>
              </a:ext>
            </a:extLst>
          </p:cNvPr>
          <p:cNvSpPr>
            <a:spLocks noGrp="1"/>
          </p:cNvSpPr>
          <p:nvPr>
            <p:ph type="sldNum" sz="quarter" idx="18"/>
          </p:nvPr>
        </p:nvSpPr>
        <p:spPr/>
        <p:txBody>
          <a:bodyPr/>
          <a:lstStyle/>
          <a:p>
            <a:fld id="{886A258D-EB6A-4760-9D95-48B5EA4C3F5C}" type="slidenum">
              <a:rPr lang="de-DE" smtClean="0"/>
              <a:pPr/>
              <a:t>‹Nr.›</a:t>
            </a:fld>
            <a:endParaRPr lang="de-DE" dirty="0"/>
          </a:p>
        </p:txBody>
      </p:sp>
      <p:cxnSp>
        <p:nvCxnSpPr>
          <p:cNvPr id="3" name="Gerader Verbinder 2">
            <a:extLst>
              <a:ext uri="{FF2B5EF4-FFF2-40B4-BE49-F238E27FC236}">
                <a16:creationId xmlns:a16="http://schemas.microsoft.com/office/drawing/2014/main" id="{1B37EBCE-FB2E-643D-B970-62D8000E4BEB}"/>
              </a:ext>
            </a:extLst>
          </p:cNvPr>
          <p:cNvCxnSpPr>
            <a:cxnSpLocks/>
          </p:cNvCxnSpPr>
          <p:nvPr userDrawn="1"/>
        </p:nvCxnSpPr>
        <p:spPr>
          <a:xfrm>
            <a:off x="623392" y="1867343"/>
            <a:ext cx="10945216" cy="0"/>
          </a:xfrm>
          <a:prstGeom prst="line">
            <a:avLst/>
          </a:prstGeom>
          <a:ln w="28575">
            <a:solidFill>
              <a:srgbClr val="BACE4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9992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eadline, Subline, 4 Icon horizonta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7D66F0-E8FD-8C2A-B297-C2F124D4DE5C}"/>
              </a:ext>
            </a:extLst>
          </p:cNvPr>
          <p:cNvSpPr>
            <a:spLocks noGrp="1"/>
          </p:cNvSpPr>
          <p:nvPr>
            <p:ph type="title"/>
          </p:nvPr>
        </p:nvSpPr>
        <p:spPr>
          <a:xfrm>
            <a:off x="623392" y="648329"/>
            <a:ext cx="10945216" cy="369332"/>
          </a:xfrm>
        </p:spPr>
        <p:txBody>
          <a:bodyPr/>
          <a:lstStyle>
            <a:lvl1pPr>
              <a:defRPr/>
            </a:lvl1pPr>
          </a:lstStyle>
          <a:p>
            <a:r>
              <a:rPr lang="de-DE"/>
              <a:t>Titelmasterformat durch Klicken bearbeiten</a:t>
            </a:r>
            <a:endParaRPr lang="de-DE" dirty="0"/>
          </a:p>
        </p:txBody>
      </p:sp>
      <p:sp>
        <p:nvSpPr>
          <p:cNvPr id="10" name="Textplatzhalter 9">
            <a:extLst>
              <a:ext uri="{FF2B5EF4-FFF2-40B4-BE49-F238E27FC236}">
                <a16:creationId xmlns:a16="http://schemas.microsoft.com/office/drawing/2014/main" id="{D53002FF-C683-854F-C9E8-CED2B8E6BD71}"/>
              </a:ext>
            </a:extLst>
          </p:cNvPr>
          <p:cNvSpPr>
            <a:spLocks noGrp="1"/>
          </p:cNvSpPr>
          <p:nvPr>
            <p:ph type="body" sz="quarter" idx="13"/>
          </p:nvPr>
        </p:nvSpPr>
        <p:spPr>
          <a:xfrm>
            <a:off x="623888" y="1210146"/>
            <a:ext cx="10944225" cy="274638"/>
          </a:xfrm>
        </p:spPr>
        <p:txBody>
          <a:bodyPr/>
          <a:lstStyle>
            <a:lvl1pPr marL="0" indent="0">
              <a:buNone/>
              <a:defRPr>
                <a:solidFill>
                  <a:srgbClr val="005E8B"/>
                </a:solidFill>
              </a:defRPr>
            </a:lvl1pPr>
            <a:lvl2pPr marL="263525" indent="0">
              <a:buNone/>
              <a:defRPr/>
            </a:lvl2pPr>
            <a:lvl3pPr marL="536575" indent="0">
              <a:buNone/>
              <a:defRPr/>
            </a:lvl3pPr>
            <a:lvl4pPr marL="811213" indent="0">
              <a:buNone/>
              <a:defRPr/>
            </a:lvl4pPr>
            <a:lvl5pPr marL="1074738" indent="0">
              <a:buNone/>
              <a:defRPr/>
            </a:lvl5pPr>
          </a:lstStyle>
          <a:p>
            <a:pPr lvl="0"/>
            <a:r>
              <a:rPr lang="de-DE"/>
              <a:t>Formatvorlagen des Textmasters bearbeiten</a:t>
            </a:r>
          </a:p>
        </p:txBody>
      </p:sp>
      <p:sp>
        <p:nvSpPr>
          <p:cNvPr id="13" name="Textplatzhalter 9">
            <a:extLst>
              <a:ext uri="{FF2B5EF4-FFF2-40B4-BE49-F238E27FC236}">
                <a16:creationId xmlns:a16="http://schemas.microsoft.com/office/drawing/2014/main" id="{E632FAE6-3FF6-9C5F-29C4-E4D233B78C08}"/>
              </a:ext>
            </a:extLst>
          </p:cNvPr>
          <p:cNvSpPr>
            <a:spLocks noGrp="1"/>
          </p:cNvSpPr>
          <p:nvPr>
            <p:ph type="body" sz="quarter" idx="14" hasCustomPrompt="1"/>
          </p:nvPr>
        </p:nvSpPr>
        <p:spPr>
          <a:xfrm>
            <a:off x="623392" y="5970185"/>
            <a:ext cx="769441" cy="123111"/>
          </a:xfrm>
        </p:spPr>
        <p:txBody>
          <a:bodyPr wrap="none" anchor="b" anchorCtr="0">
            <a:spAutoFit/>
          </a:bodyPr>
          <a:lstStyle>
            <a:lvl1pPr marL="0" indent="0">
              <a:spcBef>
                <a:spcPts val="0"/>
              </a:spcBef>
              <a:buNone/>
              <a:defRPr sz="800"/>
            </a:lvl1pPr>
            <a:lvl2pPr marL="263525" indent="0">
              <a:buNone/>
              <a:defRPr/>
            </a:lvl2pPr>
            <a:lvl3pPr marL="536575" indent="0">
              <a:buNone/>
              <a:defRPr/>
            </a:lvl3pPr>
            <a:lvl4pPr marL="811213" indent="0">
              <a:buNone/>
              <a:defRPr/>
            </a:lvl4pPr>
            <a:lvl5pPr marL="1074738" indent="0">
              <a:buNone/>
              <a:defRPr/>
            </a:lvl5pPr>
          </a:lstStyle>
          <a:p>
            <a:pPr lvl="0"/>
            <a:r>
              <a:rPr lang="de-DE" dirty="0"/>
              <a:t>Fußnote / Quelle</a:t>
            </a:r>
          </a:p>
        </p:txBody>
      </p:sp>
      <p:sp>
        <p:nvSpPr>
          <p:cNvPr id="7" name="Datumsplatzhalter 6">
            <a:extLst>
              <a:ext uri="{FF2B5EF4-FFF2-40B4-BE49-F238E27FC236}">
                <a16:creationId xmlns:a16="http://schemas.microsoft.com/office/drawing/2014/main" id="{B434EC26-715E-C83E-9214-00D9B89CD0E8}"/>
              </a:ext>
            </a:extLst>
          </p:cNvPr>
          <p:cNvSpPr>
            <a:spLocks noGrp="1"/>
          </p:cNvSpPr>
          <p:nvPr>
            <p:ph type="dt" sz="half" idx="15"/>
          </p:nvPr>
        </p:nvSpPr>
        <p:spPr/>
        <p:txBody>
          <a:bodyPr/>
          <a:lstStyle/>
          <a:p>
            <a:fld id="{D02DDBE1-7BA2-4765-8B33-F2C1D4C15D9D}" type="datetime1">
              <a:rPr lang="de-DE" smtClean="0"/>
              <a:t>01.04.2026</a:t>
            </a:fld>
            <a:endParaRPr lang="de-DE" dirty="0"/>
          </a:p>
        </p:txBody>
      </p:sp>
      <p:sp>
        <p:nvSpPr>
          <p:cNvPr id="8" name="Fußzeilenplatzhalter 7">
            <a:extLst>
              <a:ext uri="{FF2B5EF4-FFF2-40B4-BE49-F238E27FC236}">
                <a16:creationId xmlns:a16="http://schemas.microsoft.com/office/drawing/2014/main" id="{6A22D6EB-C430-FF0A-6025-3DFE04AFDD3F}"/>
              </a:ext>
            </a:extLst>
          </p:cNvPr>
          <p:cNvSpPr>
            <a:spLocks noGrp="1"/>
          </p:cNvSpPr>
          <p:nvPr>
            <p:ph type="ftr" sz="quarter" idx="16"/>
          </p:nvPr>
        </p:nvSpPr>
        <p:spPr/>
        <p:txBody>
          <a:bodyPr/>
          <a:lstStyle/>
          <a:p>
            <a:r>
              <a:rPr lang="de-DE"/>
              <a:t>Thema | Max Mustermann | 20.02.2023 | C2 – konzernintern</a:t>
            </a:r>
            <a:endParaRPr lang="de-DE" dirty="0"/>
          </a:p>
        </p:txBody>
      </p:sp>
      <p:sp>
        <p:nvSpPr>
          <p:cNvPr id="9" name="Foliennummernplatzhalter 8">
            <a:extLst>
              <a:ext uri="{FF2B5EF4-FFF2-40B4-BE49-F238E27FC236}">
                <a16:creationId xmlns:a16="http://schemas.microsoft.com/office/drawing/2014/main" id="{584B8C97-7755-63F3-6EFF-67FB5922139F}"/>
              </a:ext>
            </a:extLst>
          </p:cNvPr>
          <p:cNvSpPr>
            <a:spLocks noGrp="1"/>
          </p:cNvSpPr>
          <p:nvPr>
            <p:ph type="sldNum" sz="quarter" idx="17"/>
          </p:nvPr>
        </p:nvSpPr>
        <p:spPr/>
        <p:txBody>
          <a:bodyPr/>
          <a:lstStyle/>
          <a:p>
            <a:fld id="{886A258D-EB6A-4760-9D95-48B5EA4C3F5C}" type="slidenum">
              <a:rPr lang="de-DE" smtClean="0"/>
              <a:pPr/>
              <a:t>‹Nr.›</a:t>
            </a:fld>
            <a:endParaRPr lang="de-DE" dirty="0"/>
          </a:p>
        </p:txBody>
      </p:sp>
      <p:sp>
        <p:nvSpPr>
          <p:cNvPr id="11" name="Bildplatzhalter 10">
            <a:extLst>
              <a:ext uri="{FF2B5EF4-FFF2-40B4-BE49-F238E27FC236}">
                <a16:creationId xmlns:a16="http://schemas.microsoft.com/office/drawing/2014/main" id="{479B3244-98C1-DED3-F975-0E38CA00C878}"/>
              </a:ext>
            </a:extLst>
          </p:cNvPr>
          <p:cNvSpPr>
            <a:spLocks noGrp="1"/>
          </p:cNvSpPr>
          <p:nvPr>
            <p:ph type="pic" sz="quarter" idx="18"/>
          </p:nvPr>
        </p:nvSpPr>
        <p:spPr>
          <a:xfrm>
            <a:off x="1451915" y="2709040"/>
            <a:ext cx="1080000" cy="1080000"/>
          </a:xfrm>
          <a:ln>
            <a:noFill/>
          </a:ln>
        </p:spPr>
        <p:txBody>
          <a:bodyPr/>
          <a:lstStyle>
            <a:lvl1pPr>
              <a:defRPr sz="800"/>
            </a:lvl1pPr>
          </a:lstStyle>
          <a:p>
            <a:r>
              <a:rPr lang="de-DE"/>
              <a:t>Bild durch Klicken auf Symbol hinzufügen</a:t>
            </a:r>
          </a:p>
        </p:txBody>
      </p:sp>
      <p:sp>
        <p:nvSpPr>
          <p:cNvPr id="16" name="Textplatzhalter 15">
            <a:extLst>
              <a:ext uri="{FF2B5EF4-FFF2-40B4-BE49-F238E27FC236}">
                <a16:creationId xmlns:a16="http://schemas.microsoft.com/office/drawing/2014/main" id="{2FC1730B-3112-12DA-D82B-EF39BE92A0EC}"/>
              </a:ext>
            </a:extLst>
          </p:cNvPr>
          <p:cNvSpPr>
            <a:spLocks noGrp="1"/>
          </p:cNvSpPr>
          <p:nvPr>
            <p:ph type="body" sz="quarter" idx="19"/>
          </p:nvPr>
        </p:nvSpPr>
        <p:spPr>
          <a:xfrm>
            <a:off x="771685" y="3933056"/>
            <a:ext cx="2440460" cy="492443"/>
          </a:xfrm>
        </p:spPr>
        <p:txBody>
          <a:bodyPr wrap="square">
            <a:spAutoFit/>
          </a:bodyPr>
          <a:lstStyle>
            <a:lvl1pPr algn="ctr">
              <a:spcBef>
                <a:spcPts val="0"/>
              </a:spcBef>
              <a:defRPr sz="1600"/>
            </a:lvl1pPr>
          </a:lstStyle>
          <a:p>
            <a:pPr lvl="0"/>
            <a:r>
              <a:rPr lang="de-DE"/>
              <a:t>Formatvorlagen des Textmasters bearbeiten</a:t>
            </a:r>
          </a:p>
        </p:txBody>
      </p:sp>
      <p:sp>
        <p:nvSpPr>
          <p:cNvPr id="24" name="Textplatzhalter 15">
            <a:extLst>
              <a:ext uri="{FF2B5EF4-FFF2-40B4-BE49-F238E27FC236}">
                <a16:creationId xmlns:a16="http://schemas.microsoft.com/office/drawing/2014/main" id="{87C187F9-C7DF-3578-4A33-F2FFF8FE9E60}"/>
              </a:ext>
            </a:extLst>
          </p:cNvPr>
          <p:cNvSpPr>
            <a:spLocks noGrp="1"/>
          </p:cNvSpPr>
          <p:nvPr userDrawn="1">
            <p:ph type="body" sz="quarter" idx="20"/>
          </p:nvPr>
        </p:nvSpPr>
        <p:spPr>
          <a:xfrm>
            <a:off x="3507741" y="3933056"/>
            <a:ext cx="2440460" cy="492443"/>
          </a:xfrm>
        </p:spPr>
        <p:txBody>
          <a:bodyPr wrap="square">
            <a:spAutoFit/>
          </a:bodyPr>
          <a:lstStyle>
            <a:lvl1pPr algn="ctr">
              <a:spcBef>
                <a:spcPts val="0"/>
              </a:spcBef>
              <a:defRPr sz="1600"/>
            </a:lvl1pPr>
          </a:lstStyle>
          <a:p>
            <a:pPr lvl="0"/>
            <a:r>
              <a:rPr lang="de-DE"/>
              <a:t>Formatvorlagen des Textmasters bearbeiten</a:t>
            </a:r>
          </a:p>
        </p:txBody>
      </p:sp>
      <p:sp>
        <p:nvSpPr>
          <p:cNvPr id="25" name="Textplatzhalter 15">
            <a:extLst>
              <a:ext uri="{FF2B5EF4-FFF2-40B4-BE49-F238E27FC236}">
                <a16:creationId xmlns:a16="http://schemas.microsoft.com/office/drawing/2014/main" id="{AF3A0EA3-0F2D-F52C-E61C-B4EFE3E2A7F6}"/>
              </a:ext>
            </a:extLst>
          </p:cNvPr>
          <p:cNvSpPr>
            <a:spLocks noGrp="1"/>
          </p:cNvSpPr>
          <p:nvPr userDrawn="1">
            <p:ph type="body" sz="quarter" idx="21"/>
          </p:nvPr>
        </p:nvSpPr>
        <p:spPr>
          <a:xfrm>
            <a:off x="6243797" y="3933056"/>
            <a:ext cx="2440460" cy="492443"/>
          </a:xfrm>
        </p:spPr>
        <p:txBody>
          <a:bodyPr wrap="square">
            <a:spAutoFit/>
          </a:bodyPr>
          <a:lstStyle>
            <a:lvl1pPr algn="ctr">
              <a:spcBef>
                <a:spcPts val="0"/>
              </a:spcBef>
              <a:defRPr sz="1600"/>
            </a:lvl1pPr>
          </a:lstStyle>
          <a:p>
            <a:pPr lvl="0"/>
            <a:r>
              <a:rPr lang="de-DE"/>
              <a:t>Formatvorlagen des Textmasters bearbeiten</a:t>
            </a:r>
          </a:p>
        </p:txBody>
      </p:sp>
      <p:sp>
        <p:nvSpPr>
          <p:cNvPr id="26" name="Textplatzhalter 15">
            <a:extLst>
              <a:ext uri="{FF2B5EF4-FFF2-40B4-BE49-F238E27FC236}">
                <a16:creationId xmlns:a16="http://schemas.microsoft.com/office/drawing/2014/main" id="{20B90ECB-3120-D88D-F333-D77FFDCCBFFB}"/>
              </a:ext>
            </a:extLst>
          </p:cNvPr>
          <p:cNvSpPr>
            <a:spLocks noGrp="1"/>
          </p:cNvSpPr>
          <p:nvPr userDrawn="1">
            <p:ph type="body" sz="quarter" idx="22"/>
          </p:nvPr>
        </p:nvSpPr>
        <p:spPr>
          <a:xfrm>
            <a:off x="8979853" y="3933056"/>
            <a:ext cx="2440460" cy="492443"/>
          </a:xfrm>
        </p:spPr>
        <p:txBody>
          <a:bodyPr wrap="square">
            <a:spAutoFit/>
          </a:bodyPr>
          <a:lstStyle>
            <a:lvl1pPr algn="ctr">
              <a:spcBef>
                <a:spcPts val="0"/>
              </a:spcBef>
              <a:defRPr sz="1600"/>
            </a:lvl1pPr>
          </a:lstStyle>
          <a:p>
            <a:pPr lvl="0"/>
            <a:r>
              <a:rPr lang="de-DE"/>
              <a:t>Formatvorlagen des Textmasters bearbeiten</a:t>
            </a:r>
          </a:p>
        </p:txBody>
      </p:sp>
      <p:sp>
        <p:nvSpPr>
          <p:cNvPr id="27" name="Bildplatzhalter 10">
            <a:extLst>
              <a:ext uri="{FF2B5EF4-FFF2-40B4-BE49-F238E27FC236}">
                <a16:creationId xmlns:a16="http://schemas.microsoft.com/office/drawing/2014/main" id="{C8C639F7-E51D-27A1-E5A0-F4BF1B4C61DB}"/>
              </a:ext>
            </a:extLst>
          </p:cNvPr>
          <p:cNvSpPr>
            <a:spLocks noGrp="1"/>
          </p:cNvSpPr>
          <p:nvPr>
            <p:ph type="pic" sz="quarter" idx="23"/>
          </p:nvPr>
        </p:nvSpPr>
        <p:spPr>
          <a:xfrm>
            <a:off x="4187971" y="2709040"/>
            <a:ext cx="1080000" cy="1080000"/>
          </a:xfrm>
          <a:ln>
            <a:noFill/>
          </a:ln>
        </p:spPr>
        <p:txBody>
          <a:bodyPr/>
          <a:lstStyle>
            <a:lvl1pPr>
              <a:defRPr sz="800"/>
            </a:lvl1pPr>
          </a:lstStyle>
          <a:p>
            <a:r>
              <a:rPr lang="de-DE"/>
              <a:t>Bild durch Klicken auf Symbol hinzufügen</a:t>
            </a:r>
          </a:p>
        </p:txBody>
      </p:sp>
      <p:sp>
        <p:nvSpPr>
          <p:cNvPr id="28" name="Bildplatzhalter 10">
            <a:extLst>
              <a:ext uri="{FF2B5EF4-FFF2-40B4-BE49-F238E27FC236}">
                <a16:creationId xmlns:a16="http://schemas.microsoft.com/office/drawing/2014/main" id="{3E4A4118-36D7-D122-ED3D-FD5DC185C0B5}"/>
              </a:ext>
            </a:extLst>
          </p:cNvPr>
          <p:cNvSpPr>
            <a:spLocks noGrp="1"/>
          </p:cNvSpPr>
          <p:nvPr>
            <p:ph type="pic" sz="quarter" idx="24"/>
          </p:nvPr>
        </p:nvSpPr>
        <p:spPr>
          <a:xfrm>
            <a:off x="6924027" y="2709040"/>
            <a:ext cx="1080000" cy="1080000"/>
          </a:xfrm>
          <a:ln>
            <a:noFill/>
          </a:ln>
        </p:spPr>
        <p:txBody>
          <a:bodyPr/>
          <a:lstStyle>
            <a:lvl1pPr>
              <a:defRPr sz="800"/>
            </a:lvl1pPr>
          </a:lstStyle>
          <a:p>
            <a:r>
              <a:rPr lang="de-DE"/>
              <a:t>Bild durch Klicken auf Symbol hinzufügen</a:t>
            </a:r>
          </a:p>
        </p:txBody>
      </p:sp>
      <p:sp>
        <p:nvSpPr>
          <p:cNvPr id="29" name="Bildplatzhalter 10">
            <a:extLst>
              <a:ext uri="{FF2B5EF4-FFF2-40B4-BE49-F238E27FC236}">
                <a16:creationId xmlns:a16="http://schemas.microsoft.com/office/drawing/2014/main" id="{4DC9969A-4B2D-E795-AEA6-716AA7A04FB7}"/>
              </a:ext>
            </a:extLst>
          </p:cNvPr>
          <p:cNvSpPr>
            <a:spLocks noGrp="1"/>
          </p:cNvSpPr>
          <p:nvPr>
            <p:ph type="pic" sz="quarter" idx="25"/>
          </p:nvPr>
        </p:nvSpPr>
        <p:spPr>
          <a:xfrm>
            <a:off x="9660083" y="2709040"/>
            <a:ext cx="1080000" cy="1080000"/>
          </a:xfrm>
          <a:ln>
            <a:noFill/>
          </a:ln>
        </p:spPr>
        <p:txBody>
          <a:bodyPr/>
          <a:lstStyle>
            <a:lvl1pPr>
              <a:defRPr sz="800"/>
            </a:lvl1pPr>
          </a:lstStyle>
          <a:p>
            <a:r>
              <a:rPr lang="de-DE"/>
              <a:t>Bild durch Klicken auf Symbol hinzufügen</a:t>
            </a:r>
          </a:p>
        </p:txBody>
      </p:sp>
    </p:spTree>
    <p:extLst>
      <p:ext uri="{BB962C8B-B14F-4D97-AF65-F5344CB8AC3E}">
        <p14:creationId xmlns:p14="http://schemas.microsoft.com/office/powerpoint/2010/main" val="957607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eadline, Subline, 4 Icon zentrier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7D66F0-E8FD-8C2A-B297-C2F124D4DE5C}"/>
              </a:ext>
            </a:extLst>
          </p:cNvPr>
          <p:cNvSpPr>
            <a:spLocks noGrp="1"/>
          </p:cNvSpPr>
          <p:nvPr>
            <p:ph type="title"/>
          </p:nvPr>
        </p:nvSpPr>
        <p:spPr>
          <a:xfrm>
            <a:off x="623392" y="648329"/>
            <a:ext cx="10945216" cy="369332"/>
          </a:xfrm>
        </p:spPr>
        <p:txBody>
          <a:bodyPr/>
          <a:lstStyle>
            <a:lvl1pPr>
              <a:defRPr/>
            </a:lvl1pPr>
          </a:lstStyle>
          <a:p>
            <a:r>
              <a:rPr lang="de-DE"/>
              <a:t>Titelmasterformat durch Klicken bearbeiten</a:t>
            </a:r>
            <a:endParaRPr lang="de-DE" dirty="0"/>
          </a:p>
        </p:txBody>
      </p:sp>
      <p:sp>
        <p:nvSpPr>
          <p:cNvPr id="10" name="Textplatzhalter 9">
            <a:extLst>
              <a:ext uri="{FF2B5EF4-FFF2-40B4-BE49-F238E27FC236}">
                <a16:creationId xmlns:a16="http://schemas.microsoft.com/office/drawing/2014/main" id="{D53002FF-C683-854F-C9E8-CED2B8E6BD71}"/>
              </a:ext>
            </a:extLst>
          </p:cNvPr>
          <p:cNvSpPr>
            <a:spLocks noGrp="1"/>
          </p:cNvSpPr>
          <p:nvPr>
            <p:ph type="body" sz="quarter" idx="13"/>
          </p:nvPr>
        </p:nvSpPr>
        <p:spPr>
          <a:xfrm>
            <a:off x="623888" y="1210146"/>
            <a:ext cx="10944225" cy="274638"/>
          </a:xfrm>
        </p:spPr>
        <p:txBody>
          <a:bodyPr/>
          <a:lstStyle>
            <a:lvl1pPr marL="0" indent="0">
              <a:buNone/>
              <a:defRPr>
                <a:solidFill>
                  <a:srgbClr val="005E8B"/>
                </a:solidFill>
              </a:defRPr>
            </a:lvl1pPr>
            <a:lvl2pPr marL="263525" indent="0">
              <a:buNone/>
              <a:defRPr/>
            </a:lvl2pPr>
            <a:lvl3pPr marL="536575" indent="0">
              <a:buNone/>
              <a:defRPr/>
            </a:lvl3pPr>
            <a:lvl4pPr marL="811213" indent="0">
              <a:buNone/>
              <a:defRPr/>
            </a:lvl4pPr>
            <a:lvl5pPr marL="1074738" indent="0">
              <a:buNone/>
              <a:defRPr/>
            </a:lvl5pPr>
          </a:lstStyle>
          <a:p>
            <a:pPr lvl="0"/>
            <a:r>
              <a:rPr lang="de-DE"/>
              <a:t>Formatvorlagen des Textmasters bearbeiten</a:t>
            </a:r>
          </a:p>
        </p:txBody>
      </p:sp>
      <p:sp>
        <p:nvSpPr>
          <p:cNvPr id="13" name="Textplatzhalter 9">
            <a:extLst>
              <a:ext uri="{FF2B5EF4-FFF2-40B4-BE49-F238E27FC236}">
                <a16:creationId xmlns:a16="http://schemas.microsoft.com/office/drawing/2014/main" id="{E632FAE6-3FF6-9C5F-29C4-E4D233B78C08}"/>
              </a:ext>
            </a:extLst>
          </p:cNvPr>
          <p:cNvSpPr>
            <a:spLocks noGrp="1"/>
          </p:cNvSpPr>
          <p:nvPr>
            <p:ph type="body" sz="quarter" idx="14" hasCustomPrompt="1"/>
          </p:nvPr>
        </p:nvSpPr>
        <p:spPr>
          <a:xfrm>
            <a:off x="623392" y="5970185"/>
            <a:ext cx="769441" cy="123111"/>
          </a:xfrm>
        </p:spPr>
        <p:txBody>
          <a:bodyPr wrap="none" anchor="b" anchorCtr="0">
            <a:spAutoFit/>
          </a:bodyPr>
          <a:lstStyle>
            <a:lvl1pPr marL="0" indent="0">
              <a:spcBef>
                <a:spcPts val="0"/>
              </a:spcBef>
              <a:buNone/>
              <a:defRPr sz="800"/>
            </a:lvl1pPr>
            <a:lvl2pPr marL="263525" indent="0">
              <a:buNone/>
              <a:defRPr/>
            </a:lvl2pPr>
            <a:lvl3pPr marL="536575" indent="0">
              <a:buNone/>
              <a:defRPr/>
            </a:lvl3pPr>
            <a:lvl4pPr marL="811213" indent="0">
              <a:buNone/>
              <a:defRPr/>
            </a:lvl4pPr>
            <a:lvl5pPr marL="1074738" indent="0">
              <a:buNone/>
              <a:defRPr/>
            </a:lvl5pPr>
          </a:lstStyle>
          <a:p>
            <a:pPr lvl="0"/>
            <a:r>
              <a:rPr lang="de-DE" dirty="0"/>
              <a:t>Fußnote / Quelle</a:t>
            </a:r>
          </a:p>
        </p:txBody>
      </p:sp>
      <p:sp>
        <p:nvSpPr>
          <p:cNvPr id="7" name="Datumsplatzhalter 6">
            <a:extLst>
              <a:ext uri="{FF2B5EF4-FFF2-40B4-BE49-F238E27FC236}">
                <a16:creationId xmlns:a16="http://schemas.microsoft.com/office/drawing/2014/main" id="{B434EC26-715E-C83E-9214-00D9B89CD0E8}"/>
              </a:ext>
            </a:extLst>
          </p:cNvPr>
          <p:cNvSpPr>
            <a:spLocks noGrp="1"/>
          </p:cNvSpPr>
          <p:nvPr>
            <p:ph type="dt" sz="half" idx="15"/>
          </p:nvPr>
        </p:nvSpPr>
        <p:spPr/>
        <p:txBody>
          <a:bodyPr/>
          <a:lstStyle/>
          <a:p>
            <a:fld id="{D02DDBE1-7BA2-4765-8B33-F2C1D4C15D9D}" type="datetime1">
              <a:rPr lang="de-DE" smtClean="0"/>
              <a:t>01.04.2026</a:t>
            </a:fld>
            <a:endParaRPr lang="de-DE" dirty="0"/>
          </a:p>
        </p:txBody>
      </p:sp>
      <p:sp>
        <p:nvSpPr>
          <p:cNvPr id="8" name="Fußzeilenplatzhalter 7">
            <a:extLst>
              <a:ext uri="{FF2B5EF4-FFF2-40B4-BE49-F238E27FC236}">
                <a16:creationId xmlns:a16="http://schemas.microsoft.com/office/drawing/2014/main" id="{6A22D6EB-C430-FF0A-6025-3DFE04AFDD3F}"/>
              </a:ext>
            </a:extLst>
          </p:cNvPr>
          <p:cNvSpPr>
            <a:spLocks noGrp="1"/>
          </p:cNvSpPr>
          <p:nvPr>
            <p:ph type="ftr" sz="quarter" idx="16"/>
          </p:nvPr>
        </p:nvSpPr>
        <p:spPr/>
        <p:txBody>
          <a:bodyPr/>
          <a:lstStyle/>
          <a:p>
            <a:r>
              <a:rPr lang="de-DE"/>
              <a:t>Thema | Max Mustermann | 20.02.2023 | C2 – konzernintern</a:t>
            </a:r>
            <a:endParaRPr lang="de-DE" dirty="0"/>
          </a:p>
        </p:txBody>
      </p:sp>
      <p:sp>
        <p:nvSpPr>
          <p:cNvPr id="9" name="Foliennummernplatzhalter 8">
            <a:extLst>
              <a:ext uri="{FF2B5EF4-FFF2-40B4-BE49-F238E27FC236}">
                <a16:creationId xmlns:a16="http://schemas.microsoft.com/office/drawing/2014/main" id="{584B8C97-7755-63F3-6EFF-67FB5922139F}"/>
              </a:ext>
            </a:extLst>
          </p:cNvPr>
          <p:cNvSpPr>
            <a:spLocks noGrp="1"/>
          </p:cNvSpPr>
          <p:nvPr>
            <p:ph type="sldNum" sz="quarter" idx="17"/>
          </p:nvPr>
        </p:nvSpPr>
        <p:spPr/>
        <p:txBody>
          <a:bodyPr/>
          <a:lstStyle/>
          <a:p>
            <a:fld id="{886A258D-EB6A-4760-9D95-48B5EA4C3F5C}" type="slidenum">
              <a:rPr lang="de-DE" smtClean="0"/>
              <a:pPr/>
              <a:t>‹Nr.›</a:t>
            </a:fld>
            <a:endParaRPr lang="de-DE" dirty="0"/>
          </a:p>
        </p:txBody>
      </p:sp>
      <p:sp>
        <p:nvSpPr>
          <p:cNvPr id="11" name="Bildplatzhalter 10">
            <a:extLst>
              <a:ext uri="{FF2B5EF4-FFF2-40B4-BE49-F238E27FC236}">
                <a16:creationId xmlns:a16="http://schemas.microsoft.com/office/drawing/2014/main" id="{479B3244-98C1-DED3-F975-0E38CA00C878}"/>
              </a:ext>
            </a:extLst>
          </p:cNvPr>
          <p:cNvSpPr>
            <a:spLocks noGrp="1"/>
          </p:cNvSpPr>
          <p:nvPr>
            <p:ph type="pic" sz="quarter" idx="18"/>
          </p:nvPr>
        </p:nvSpPr>
        <p:spPr>
          <a:xfrm>
            <a:off x="4187479" y="2100323"/>
            <a:ext cx="1080000" cy="1080000"/>
          </a:xfrm>
          <a:ln>
            <a:noFill/>
          </a:ln>
        </p:spPr>
        <p:txBody>
          <a:bodyPr/>
          <a:lstStyle>
            <a:lvl1pPr>
              <a:defRPr sz="800"/>
            </a:lvl1pPr>
          </a:lstStyle>
          <a:p>
            <a:r>
              <a:rPr lang="de-DE"/>
              <a:t>Bild durch Klicken auf Symbol hinzufügen</a:t>
            </a:r>
          </a:p>
        </p:txBody>
      </p:sp>
      <p:sp>
        <p:nvSpPr>
          <p:cNvPr id="16" name="Textplatzhalter 15">
            <a:extLst>
              <a:ext uri="{FF2B5EF4-FFF2-40B4-BE49-F238E27FC236}">
                <a16:creationId xmlns:a16="http://schemas.microsoft.com/office/drawing/2014/main" id="{2FC1730B-3112-12DA-D82B-EF39BE92A0EC}"/>
              </a:ext>
            </a:extLst>
          </p:cNvPr>
          <p:cNvSpPr>
            <a:spLocks noGrp="1"/>
          </p:cNvSpPr>
          <p:nvPr>
            <p:ph type="body" sz="quarter" idx="19"/>
          </p:nvPr>
        </p:nvSpPr>
        <p:spPr>
          <a:xfrm>
            <a:off x="3507249" y="3324339"/>
            <a:ext cx="2440460" cy="492443"/>
          </a:xfrm>
        </p:spPr>
        <p:txBody>
          <a:bodyPr wrap="square">
            <a:spAutoFit/>
          </a:bodyPr>
          <a:lstStyle>
            <a:lvl1pPr algn="ctr">
              <a:spcBef>
                <a:spcPts val="0"/>
              </a:spcBef>
              <a:defRPr sz="1600"/>
            </a:lvl1pPr>
          </a:lstStyle>
          <a:p>
            <a:pPr lvl="0"/>
            <a:r>
              <a:rPr lang="de-DE"/>
              <a:t>Formatvorlagen des Textmasters bearbeiten</a:t>
            </a:r>
          </a:p>
        </p:txBody>
      </p:sp>
      <p:sp>
        <p:nvSpPr>
          <p:cNvPr id="24" name="Textplatzhalter 15">
            <a:extLst>
              <a:ext uri="{FF2B5EF4-FFF2-40B4-BE49-F238E27FC236}">
                <a16:creationId xmlns:a16="http://schemas.microsoft.com/office/drawing/2014/main" id="{87C187F9-C7DF-3578-4A33-F2FFF8FE9E60}"/>
              </a:ext>
            </a:extLst>
          </p:cNvPr>
          <p:cNvSpPr>
            <a:spLocks noGrp="1"/>
          </p:cNvSpPr>
          <p:nvPr userDrawn="1">
            <p:ph type="body" sz="quarter" idx="20"/>
          </p:nvPr>
        </p:nvSpPr>
        <p:spPr>
          <a:xfrm>
            <a:off x="6243305" y="3324339"/>
            <a:ext cx="2440460" cy="492443"/>
          </a:xfrm>
        </p:spPr>
        <p:txBody>
          <a:bodyPr wrap="square">
            <a:spAutoFit/>
          </a:bodyPr>
          <a:lstStyle>
            <a:lvl1pPr algn="ctr">
              <a:spcBef>
                <a:spcPts val="0"/>
              </a:spcBef>
              <a:defRPr sz="1600"/>
            </a:lvl1pPr>
          </a:lstStyle>
          <a:p>
            <a:pPr lvl="0"/>
            <a:r>
              <a:rPr lang="de-DE"/>
              <a:t>Formatvorlagen des Textmasters bearbeiten</a:t>
            </a:r>
          </a:p>
        </p:txBody>
      </p:sp>
      <p:sp>
        <p:nvSpPr>
          <p:cNvPr id="25" name="Textplatzhalter 15">
            <a:extLst>
              <a:ext uri="{FF2B5EF4-FFF2-40B4-BE49-F238E27FC236}">
                <a16:creationId xmlns:a16="http://schemas.microsoft.com/office/drawing/2014/main" id="{AF3A0EA3-0F2D-F52C-E61C-B4EFE3E2A7F6}"/>
              </a:ext>
            </a:extLst>
          </p:cNvPr>
          <p:cNvSpPr>
            <a:spLocks noGrp="1"/>
          </p:cNvSpPr>
          <p:nvPr userDrawn="1">
            <p:ph type="body" sz="quarter" idx="21"/>
          </p:nvPr>
        </p:nvSpPr>
        <p:spPr>
          <a:xfrm>
            <a:off x="3543468" y="5362856"/>
            <a:ext cx="2440460" cy="492443"/>
          </a:xfrm>
        </p:spPr>
        <p:txBody>
          <a:bodyPr wrap="square">
            <a:spAutoFit/>
          </a:bodyPr>
          <a:lstStyle>
            <a:lvl1pPr algn="ctr">
              <a:spcBef>
                <a:spcPts val="0"/>
              </a:spcBef>
              <a:defRPr sz="1600"/>
            </a:lvl1pPr>
          </a:lstStyle>
          <a:p>
            <a:pPr lvl="0"/>
            <a:r>
              <a:rPr lang="de-DE"/>
              <a:t>Formatvorlagen des Textmasters bearbeiten</a:t>
            </a:r>
          </a:p>
        </p:txBody>
      </p:sp>
      <p:sp>
        <p:nvSpPr>
          <p:cNvPr id="26" name="Textplatzhalter 15">
            <a:extLst>
              <a:ext uri="{FF2B5EF4-FFF2-40B4-BE49-F238E27FC236}">
                <a16:creationId xmlns:a16="http://schemas.microsoft.com/office/drawing/2014/main" id="{20B90ECB-3120-D88D-F333-D77FFDCCBFFB}"/>
              </a:ext>
            </a:extLst>
          </p:cNvPr>
          <p:cNvSpPr>
            <a:spLocks noGrp="1"/>
          </p:cNvSpPr>
          <p:nvPr userDrawn="1">
            <p:ph type="body" sz="quarter" idx="22"/>
          </p:nvPr>
        </p:nvSpPr>
        <p:spPr>
          <a:xfrm>
            <a:off x="6279524" y="5362856"/>
            <a:ext cx="2440460" cy="492443"/>
          </a:xfrm>
        </p:spPr>
        <p:txBody>
          <a:bodyPr wrap="square">
            <a:spAutoFit/>
          </a:bodyPr>
          <a:lstStyle>
            <a:lvl1pPr algn="ctr">
              <a:spcBef>
                <a:spcPts val="0"/>
              </a:spcBef>
              <a:defRPr sz="1600"/>
            </a:lvl1pPr>
          </a:lstStyle>
          <a:p>
            <a:pPr lvl="0"/>
            <a:r>
              <a:rPr lang="de-DE"/>
              <a:t>Formatvorlagen des Textmasters bearbeiten</a:t>
            </a:r>
          </a:p>
        </p:txBody>
      </p:sp>
      <p:sp>
        <p:nvSpPr>
          <p:cNvPr id="27" name="Bildplatzhalter 10">
            <a:extLst>
              <a:ext uri="{FF2B5EF4-FFF2-40B4-BE49-F238E27FC236}">
                <a16:creationId xmlns:a16="http://schemas.microsoft.com/office/drawing/2014/main" id="{C8C639F7-E51D-27A1-E5A0-F4BF1B4C61DB}"/>
              </a:ext>
            </a:extLst>
          </p:cNvPr>
          <p:cNvSpPr>
            <a:spLocks noGrp="1"/>
          </p:cNvSpPr>
          <p:nvPr>
            <p:ph type="pic" sz="quarter" idx="23"/>
          </p:nvPr>
        </p:nvSpPr>
        <p:spPr>
          <a:xfrm>
            <a:off x="6923535" y="2100323"/>
            <a:ext cx="1080000" cy="1080000"/>
          </a:xfrm>
          <a:ln>
            <a:noFill/>
          </a:ln>
        </p:spPr>
        <p:txBody>
          <a:bodyPr/>
          <a:lstStyle>
            <a:lvl1pPr>
              <a:defRPr sz="800"/>
            </a:lvl1pPr>
          </a:lstStyle>
          <a:p>
            <a:r>
              <a:rPr lang="de-DE"/>
              <a:t>Bild durch Klicken auf Symbol hinzufügen</a:t>
            </a:r>
          </a:p>
        </p:txBody>
      </p:sp>
      <p:sp>
        <p:nvSpPr>
          <p:cNvPr id="28" name="Bildplatzhalter 10">
            <a:extLst>
              <a:ext uri="{FF2B5EF4-FFF2-40B4-BE49-F238E27FC236}">
                <a16:creationId xmlns:a16="http://schemas.microsoft.com/office/drawing/2014/main" id="{3E4A4118-36D7-D122-ED3D-FD5DC185C0B5}"/>
              </a:ext>
            </a:extLst>
          </p:cNvPr>
          <p:cNvSpPr>
            <a:spLocks noGrp="1"/>
          </p:cNvSpPr>
          <p:nvPr>
            <p:ph type="pic" sz="quarter" idx="24"/>
          </p:nvPr>
        </p:nvSpPr>
        <p:spPr>
          <a:xfrm>
            <a:off x="4187479" y="4138840"/>
            <a:ext cx="1080000" cy="1080000"/>
          </a:xfrm>
          <a:ln>
            <a:noFill/>
          </a:ln>
        </p:spPr>
        <p:txBody>
          <a:bodyPr/>
          <a:lstStyle>
            <a:lvl1pPr>
              <a:defRPr sz="800"/>
            </a:lvl1pPr>
          </a:lstStyle>
          <a:p>
            <a:r>
              <a:rPr lang="de-DE"/>
              <a:t>Bild durch Klicken auf Symbol hinzufügen</a:t>
            </a:r>
          </a:p>
        </p:txBody>
      </p:sp>
      <p:sp>
        <p:nvSpPr>
          <p:cNvPr id="29" name="Bildplatzhalter 10">
            <a:extLst>
              <a:ext uri="{FF2B5EF4-FFF2-40B4-BE49-F238E27FC236}">
                <a16:creationId xmlns:a16="http://schemas.microsoft.com/office/drawing/2014/main" id="{4DC9969A-4B2D-E795-AEA6-716AA7A04FB7}"/>
              </a:ext>
            </a:extLst>
          </p:cNvPr>
          <p:cNvSpPr>
            <a:spLocks noGrp="1"/>
          </p:cNvSpPr>
          <p:nvPr>
            <p:ph type="pic" sz="quarter" idx="25"/>
          </p:nvPr>
        </p:nvSpPr>
        <p:spPr>
          <a:xfrm>
            <a:off x="6923535" y="4138840"/>
            <a:ext cx="1080000" cy="1080000"/>
          </a:xfrm>
          <a:ln>
            <a:noFill/>
          </a:ln>
        </p:spPr>
        <p:txBody>
          <a:bodyPr/>
          <a:lstStyle>
            <a:lvl1pPr>
              <a:defRPr sz="800"/>
            </a:lvl1pPr>
          </a:lstStyle>
          <a:p>
            <a:r>
              <a:rPr lang="de-DE"/>
              <a:t>Bild durch Klicken auf Symbol hinzufügen</a:t>
            </a:r>
          </a:p>
        </p:txBody>
      </p:sp>
    </p:spTree>
    <p:extLst>
      <p:ext uri="{BB962C8B-B14F-4D97-AF65-F5344CB8AC3E}">
        <p14:creationId xmlns:p14="http://schemas.microsoft.com/office/powerpoint/2010/main" val="3210873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adline, Icon,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7D66F0-E8FD-8C2A-B297-C2F124D4DE5C}"/>
              </a:ext>
            </a:extLst>
          </p:cNvPr>
          <p:cNvSpPr>
            <a:spLocks noGrp="1"/>
          </p:cNvSpPr>
          <p:nvPr>
            <p:ph type="title"/>
          </p:nvPr>
        </p:nvSpPr>
        <p:spPr>
          <a:xfrm>
            <a:off x="623392" y="648329"/>
            <a:ext cx="10945216" cy="369332"/>
          </a:xfrm>
        </p:spPr>
        <p:txBody>
          <a:bodyPr/>
          <a:lstStyle>
            <a:lvl1pPr>
              <a:defRPr/>
            </a:lvl1pPr>
          </a:lstStyle>
          <a:p>
            <a:r>
              <a:rPr lang="de-DE"/>
              <a:t>Titelmasterformat durch Klicken bearbeiten</a:t>
            </a:r>
            <a:endParaRPr lang="de-DE" dirty="0"/>
          </a:p>
        </p:txBody>
      </p:sp>
      <p:sp>
        <p:nvSpPr>
          <p:cNvPr id="4" name="Datumsplatzhalter 3">
            <a:extLst>
              <a:ext uri="{FF2B5EF4-FFF2-40B4-BE49-F238E27FC236}">
                <a16:creationId xmlns:a16="http://schemas.microsoft.com/office/drawing/2014/main" id="{ECA61FD3-7A85-D1D0-EAD9-D3E00751B0B2}"/>
              </a:ext>
            </a:extLst>
          </p:cNvPr>
          <p:cNvSpPr>
            <a:spLocks noGrp="1"/>
          </p:cNvSpPr>
          <p:nvPr>
            <p:ph type="dt" sz="half" idx="10"/>
          </p:nvPr>
        </p:nvSpPr>
        <p:spPr/>
        <p:txBody>
          <a:bodyPr/>
          <a:lstStyle/>
          <a:p>
            <a:fld id="{AA2D6497-A4C5-4924-8F45-B3634393EB33}" type="datetime1">
              <a:rPr lang="de-DE" smtClean="0"/>
              <a:t>01.04.2026</a:t>
            </a:fld>
            <a:endParaRPr lang="de-DE"/>
          </a:p>
        </p:txBody>
      </p:sp>
      <p:sp>
        <p:nvSpPr>
          <p:cNvPr id="5" name="Fußzeilenplatzhalter 4">
            <a:extLst>
              <a:ext uri="{FF2B5EF4-FFF2-40B4-BE49-F238E27FC236}">
                <a16:creationId xmlns:a16="http://schemas.microsoft.com/office/drawing/2014/main" id="{C23A0F9C-F296-C11D-1E92-1B5BA630AD99}"/>
              </a:ext>
            </a:extLst>
          </p:cNvPr>
          <p:cNvSpPr>
            <a:spLocks noGrp="1"/>
          </p:cNvSpPr>
          <p:nvPr>
            <p:ph type="ftr" sz="quarter" idx="11"/>
          </p:nvPr>
        </p:nvSpPr>
        <p:spPr/>
        <p:txBody>
          <a:bodyPr/>
          <a:lstStyle/>
          <a:p>
            <a:r>
              <a:rPr lang="de-DE"/>
              <a:t>Thema | Max Mustermann | 20.02.2023 | C2 – konzernintern</a:t>
            </a:r>
            <a:endParaRPr lang="de-DE" dirty="0"/>
          </a:p>
        </p:txBody>
      </p:sp>
      <p:sp>
        <p:nvSpPr>
          <p:cNvPr id="6" name="Foliennummernplatzhalter 5">
            <a:extLst>
              <a:ext uri="{FF2B5EF4-FFF2-40B4-BE49-F238E27FC236}">
                <a16:creationId xmlns:a16="http://schemas.microsoft.com/office/drawing/2014/main" id="{BBA98B65-077B-A1A5-FDA5-DDB56A419DCE}"/>
              </a:ext>
            </a:extLst>
          </p:cNvPr>
          <p:cNvSpPr>
            <a:spLocks noGrp="1"/>
          </p:cNvSpPr>
          <p:nvPr>
            <p:ph type="sldNum" sz="quarter" idx="12"/>
          </p:nvPr>
        </p:nvSpPr>
        <p:spPr/>
        <p:txBody>
          <a:bodyPr/>
          <a:lstStyle/>
          <a:p>
            <a:fld id="{886A258D-EB6A-4760-9D95-48B5EA4C3F5C}" type="slidenum">
              <a:rPr lang="de-DE" smtClean="0"/>
              <a:t>‹Nr.›</a:t>
            </a:fld>
            <a:endParaRPr lang="de-DE"/>
          </a:p>
        </p:txBody>
      </p:sp>
      <p:sp>
        <p:nvSpPr>
          <p:cNvPr id="13" name="Textplatzhalter 9">
            <a:extLst>
              <a:ext uri="{FF2B5EF4-FFF2-40B4-BE49-F238E27FC236}">
                <a16:creationId xmlns:a16="http://schemas.microsoft.com/office/drawing/2014/main" id="{E632FAE6-3FF6-9C5F-29C4-E4D233B78C08}"/>
              </a:ext>
            </a:extLst>
          </p:cNvPr>
          <p:cNvSpPr>
            <a:spLocks noGrp="1"/>
          </p:cNvSpPr>
          <p:nvPr>
            <p:ph type="body" sz="quarter" idx="14" hasCustomPrompt="1"/>
          </p:nvPr>
        </p:nvSpPr>
        <p:spPr>
          <a:xfrm>
            <a:off x="623392" y="5970186"/>
            <a:ext cx="769441" cy="123111"/>
          </a:xfrm>
        </p:spPr>
        <p:txBody>
          <a:bodyPr wrap="none" anchor="b" anchorCtr="0">
            <a:spAutoFit/>
          </a:bodyPr>
          <a:lstStyle>
            <a:lvl1pPr marL="0" indent="0">
              <a:spcBef>
                <a:spcPts val="0"/>
              </a:spcBef>
              <a:buNone/>
              <a:defRPr sz="800"/>
            </a:lvl1pPr>
            <a:lvl2pPr marL="263525" indent="0">
              <a:buNone/>
              <a:defRPr/>
            </a:lvl2pPr>
            <a:lvl3pPr marL="536575" indent="0">
              <a:buNone/>
              <a:defRPr/>
            </a:lvl3pPr>
            <a:lvl4pPr marL="811213" indent="0">
              <a:buNone/>
              <a:defRPr/>
            </a:lvl4pPr>
            <a:lvl5pPr marL="1074738" indent="0">
              <a:buNone/>
              <a:defRPr/>
            </a:lvl5pPr>
          </a:lstStyle>
          <a:p>
            <a:pPr lvl="0"/>
            <a:r>
              <a:rPr lang="de-DE" dirty="0"/>
              <a:t>Fußnote / Quelle</a:t>
            </a:r>
          </a:p>
        </p:txBody>
      </p:sp>
      <p:sp>
        <p:nvSpPr>
          <p:cNvPr id="8" name="Textplatzhalter 7">
            <a:extLst>
              <a:ext uri="{FF2B5EF4-FFF2-40B4-BE49-F238E27FC236}">
                <a16:creationId xmlns:a16="http://schemas.microsoft.com/office/drawing/2014/main" id="{5A15A3F3-A6B7-DE01-55C2-5E66A556F07A}"/>
              </a:ext>
            </a:extLst>
          </p:cNvPr>
          <p:cNvSpPr>
            <a:spLocks noGrp="1"/>
          </p:cNvSpPr>
          <p:nvPr>
            <p:ph type="body" sz="quarter" idx="15"/>
          </p:nvPr>
        </p:nvSpPr>
        <p:spPr>
          <a:xfrm>
            <a:off x="2271587" y="1210147"/>
            <a:ext cx="9296525" cy="4883150"/>
          </a:xfrm>
        </p:spPr>
        <p:txBody>
          <a:bodyPr numCol="1" spc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3" name="Bildplatzhalter 10">
            <a:extLst>
              <a:ext uri="{FF2B5EF4-FFF2-40B4-BE49-F238E27FC236}">
                <a16:creationId xmlns:a16="http://schemas.microsoft.com/office/drawing/2014/main" id="{8B4196ED-F665-BA4E-01DA-5176EB693C80}"/>
              </a:ext>
            </a:extLst>
          </p:cNvPr>
          <p:cNvSpPr>
            <a:spLocks noGrp="1"/>
          </p:cNvSpPr>
          <p:nvPr>
            <p:ph type="pic" sz="quarter" idx="18"/>
          </p:nvPr>
        </p:nvSpPr>
        <p:spPr>
          <a:xfrm>
            <a:off x="623889" y="1210147"/>
            <a:ext cx="1080000" cy="1080000"/>
          </a:xfrm>
          <a:ln>
            <a:noFill/>
          </a:ln>
        </p:spPr>
        <p:txBody>
          <a:bodyPr/>
          <a:lstStyle>
            <a:lvl1pPr>
              <a:defRPr sz="800"/>
            </a:lvl1pPr>
          </a:lstStyle>
          <a:p>
            <a:r>
              <a:rPr lang="de-DE"/>
              <a:t>Bild durch Klicken auf Symbol hinzufügen</a:t>
            </a:r>
          </a:p>
        </p:txBody>
      </p:sp>
    </p:spTree>
    <p:extLst>
      <p:ext uri="{BB962C8B-B14F-4D97-AF65-F5344CB8AC3E}">
        <p14:creationId xmlns:p14="http://schemas.microsoft.com/office/powerpoint/2010/main" val="572698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eadline, 3 Icon vertika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7D66F0-E8FD-8C2A-B297-C2F124D4DE5C}"/>
              </a:ext>
            </a:extLst>
          </p:cNvPr>
          <p:cNvSpPr>
            <a:spLocks noGrp="1"/>
          </p:cNvSpPr>
          <p:nvPr>
            <p:ph type="title"/>
          </p:nvPr>
        </p:nvSpPr>
        <p:spPr>
          <a:xfrm>
            <a:off x="623392" y="648329"/>
            <a:ext cx="10945216" cy="369332"/>
          </a:xfrm>
        </p:spPr>
        <p:txBody>
          <a:bodyPr/>
          <a:lstStyle>
            <a:lvl1pPr>
              <a:defRPr/>
            </a:lvl1pPr>
          </a:lstStyle>
          <a:p>
            <a:r>
              <a:rPr lang="de-DE"/>
              <a:t>Titelmasterformat durch Klicken bearbeiten</a:t>
            </a:r>
            <a:endParaRPr lang="de-DE" dirty="0"/>
          </a:p>
        </p:txBody>
      </p:sp>
      <p:sp>
        <p:nvSpPr>
          <p:cNvPr id="13" name="Textplatzhalter 9">
            <a:extLst>
              <a:ext uri="{FF2B5EF4-FFF2-40B4-BE49-F238E27FC236}">
                <a16:creationId xmlns:a16="http://schemas.microsoft.com/office/drawing/2014/main" id="{E632FAE6-3FF6-9C5F-29C4-E4D233B78C08}"/>
              </a:ext>
            </a:extLst>
          </p:cNvPr>
          <p:cNvSpPr>
            <a:spLocks noGrp="1"/>
          </p:cNvSpPr>
          <p:nvPr>
            <p:ph type="body" sz="quarter" idx="14" hasCustomPrompt="1"/>
          </p:nvPr>
        </p:nvSpPr>
        <p:spPr>
          <a:xfrm>
            <a:off x="623392" y="5970185"/>
            <a:ext cx="769441" cy="123111"/>
          </a:xfrm>
        </p:spPr>
        <p:txBody>
          <a:bodyPr wrap="none" anchor="b" anchorCtr="0">
            <a:spAutoFit/>
          </a:bodyPr>
          <a:lstStyle>
            <a:lvl1pPr marL="0" indent="0">
              <a:spcBef>
                <a:spcPts val="0"/>
              </a:spcBef>
              <a:buNone/>
              <a:defRPr sz="800"/>
            </a:lvl1pPr>
            <a:lvl2pPr marL="263525" indent="0">
              <a:buNone/>
              <a:defRPr/>
            </a:lvl2pPr>
            <a:lvl3pPr marL="536575" indent="0">
              <a:buNone/>
              <a:defRPr/>
            </a:lvl3pPr>
            <a:lvl4pPr marL="811213" indent="0">
              <a:buNone/>
              <a:defRPr/>
            </a:lvl4pPr>
            <a:lvl5pPr marL="1074738" indent="0">
              <a:buNone/>
              <a:defRPr/>
            </a:lvl5pPr>
          </a:lstStyle>
          <a:p>
            <a:pPr lvl="0"/>
            <a:r>
              <a:rPr lang="de-DE" dirty="0"/>
              <a:t>Fußnote / Quelle</a:t>
            </a:r>
          </a:p>
        </p:txBody>
      </p:sp>
      <p:sp>
        <p:nvSpPr>
          <p:cNvPr id="7" name="Datumsplatzhalter 6">
            <a:extLst>
              <a:ext uri="{FF2B5EF4-FFF2-40B4-BE49-F238E27FC236}">
                <a16:creationId xmlns:a16="http://schemas.microsoft.com/office/drawing/2014/main" id="{B434EC26-715E-C83E-9214-00D9B89CD0E8}"/>
              </a:ext>
            </a:extLst>
          </p:cNvPr>
          <p:cNvSpPr>
            <a:spLocks noGrp="1"/>
          </p:cNvSpPr>
          <p:nvPr>
            <p:ph type="dt" sz="half" idx="15"/>
          </p:nvPr>
        </p:nvSpPr>
        <p:spPr/>
        <p:txBody>
          <a:bodyPr/>
          <a:lstStyle/>
          <a:p>
            <a:fld id="{D02DDBE1-7BA2-4765-8B33-F2C1D4C15D9D}" type="datetime1">
              <a:rPr lang="de-DE" smtClean="0"/>
              <a:t>01.04.2026</a:t>
            </a:fld>
            <a:endParaRPr lang="de-DE" dirty="0"/>
          </a:p>
        </p:txBody>
      </p:sp>
      <p:sp>
        <p:nvSpPr>
          <p:cNvPr id="8" name="Fußzeilenplatzhalter 7">
            <a:extLst>
              <a:ext uri="{FF2B5EF4-FFF2-40B4-BE49-F238E27FC236}">
                <a16:creationId xmlns:a16="http://schemas.microsoft.com/office/drawing/2014/main" id="{6A22D6EB-C430-FF0A-6025-3DFE04AFDD3F}"/>
              </a:ext>
            </a:extLst>
          </p:cNvPr>
          <p:cNvSpPr>
            <a:spLocks noGrp="1"/>
          </p:cNvSpPr>
          <p:nvPr>
            <p:ph type="ftr" sz="quarter" idx="16"/>
          </p:nvPr>
        </p:nvSpPr>
        <p:spPr/>
        <p:txBody>
          <a:bodyPr/>
          <a:lstStyle/>
          <a:p>
            <a:r>
              <a:rPr lang="de-DE"/>
              <a:t>Thema | Max Mustermann | 20.02.2023 | C2 – konzernintern</a:t>
            </a:r>
            <a:endParaRPr lang="de-DE" dirty="0"/>
          </a:p>
        </p:txBody>
      </p:sp>
      <p:sp>
        <p:nvSpPr>
          <p:cNvPr id="9" name="Foliennummernplatzhalter 8">
            <a:extLst>
              <a:ext uri="{FF2B5EF4-FFF2-40B4-BE49-F238E27FC236}">
                <a16:creationId xmlns:a16="http://schemas.microsoft.com/office/drawing/2014/main" id="{584B8C97-7755-63F3-6EFF-67FB5922139F}"/>
              </a:ext>
            </a:extLst>
          </p:cNvPr>
          <p:cNvSpPr>
            <a:spLocks noGrp="1"/>
          </p:cNvSpPr>
          <p:nvPr>
            <p:ph type="sldNum" sz="quarter" idx="17"/>
          </p:nvPr>
        </p:nvSpPr>
        <p:spPr/>
        <p:txBody>
          <a:bodyPr/>
          <a:lstStyle/>
          <a:p>
            <a:fld id="{886A258D-EB6A-4760-9D95-48B5EA4C3F5C}" type="slidenum">
              <a:rPr lang="de-DE" smtClean="0"/>
              <a:pPr/>
              <a:t>‹Nr.›</a:t>
            </a:fld>
            <a:endParaRPr lang="de-DE" dirty="0"/>
          </a:p>
        </p:txBody>
      </p:sp>
      <p:sp>
        <p:nvSpPr>
          <p:cNvPr id="16" name="Textplatzhalter 15">
            <a:extLst>
              <a:ext uri="{FF2B5EF4-FFF2-40B4-BE49-F238E27FC236}">
                <a16:creationId xmlns:a16="http://schemas.microsoft.com/office/drawing/2014/main" id="{2FC1730B-3112-12DA-D82B-EF39BE92A0EC}"/>
              </a:ext>
            </a:extLst>
          </p:cNvPr>
          <p:cNvSpPr>
            <a:spLocks noGrp="1"/>
          </p:cNvSpPr>
          <p:nvPr>
            <p:ph type="body" sz="quarter" idx="19"/>
          </p:nvPr>
        </p:nvSpPr>
        <p:spPr>
          <a:xfrm>
            <a:off x="2243392" y="2230787"/>
            <a:ext cx="9325216" cy="307777"/>
          </a:xfrm>
        </p:spPr>
        <p:txBody>
          <a:bodyPr wrap="square" anchor="ctr" anchorCtr="0">
            <a:spAutoFit/>
          </a:bodyPr>
          <a:lstStyle>
            <a:lvl1pPr>
              <a:spcBef>
                <a:spcPts val="0"/>
              </a:spcBef>
              <a:defRPr sz="2000"/>
            </a:lvl1pPr>
          </a:lstStyle>
          <a:p>
            <a:pPr lvl="0"/>
            <a:r>
              <a:rPr lang="de-DE"/>
              <a:t>Formatvorlagen des Textmasters bearbeiten</a:t>
            </a:r>
          </a:p>
        </p:txBody>
      </p:sp>
      <p:sp>
        <p:nvSpPr>
          <p:cNvPr id="3" name="Bildplatzhalter 10">
            <a:extLst>
              <a:ext uri="{FF2B5EF4-FFF2-40B4-BE49-F238E27FC236}">
                <a16:creationId xmlns:a16="http://schemas.microsoft.com/office/drawing/2014/main" id="{6D4B933E-9DDE-DEE9-D5CB-CE4DE651B5B3}"/>
              </a:ext>
            </a:extLst>
          </p:cNvPr>
          <p:cNvSpPr>
            <a:spLocks noGrp="1"/>
          </p:cNvSpPr>
          <p:nvPr>
            <p:ph type="pic" sz="quarter" idx="18"/>
          </p:nvPr>
        </p:nvSpPr>
        <p:spPr>
          <a:xfrm>
            <a:off x="623392" y="1844675"/>
            <a:ext cx="1080000" cy="1080000"/>
          </a:xfrm>
          <a:ln>
            <a:noFill/>
          </a:ln>
        </p:spPr>
        <p:txBody>
          <a:bodyPr/>
          <a:lstStyle>
            <a:lvl1pPr>
              <a:defRPr sz="800"/>
            </a:lvl1pPr>
          </a:lstStyle>
          <a:p>
            <a:r>
              <a:rPr lang="de-DE"/>
              <a:t>Bild durch Klicken auf Symbol hinzufügen</a:t>
            </a:r>
          </a:p>
        </p:txBody>
      </p:sp>
      <p:sp>
        <p:nvSpPr>
          <p:cNvPr id="4" name="Bildplatzhalter 10">
            <a:extLst>
              <a:ext uri="{FF2B5EF4-FFF2-40B4-BE49-F238E27FC236}">
                <a16:creationId xmlns:a16="http://schemas.microsoft.com/office/drawing/2014/main" id="{2622001F-591D-EB07-885D-3F9CCD2DB34E}"/>
              </a:ext>
            </a:extLst>
          </p:cNvPr>
          <p:cNvSpPr>
            <a:spLocks noGrp="1"/>
          </p:cNvSpPr>
          <p:nvPr>
            <p:ph type="pic" sz="quarter" idx="20"/>
          </p:nvPr>
        </p:nvSpPr>
        <p:spPr>
          <a:xfrm>
            <a:off x="623392" y="3317341"/>
            <a:ext cx="1080000" cy="1080000"/>
          </a:xfrm>
          <a:ln>
            <a:noFill/>
          </a:ln>
        </p:spPr>
        <p:txBody>
          <a:bodyPr/>
          <a:lstStyle>
            <a:lvl1pPr>
              <a:defRPr sz="800"/>
            </a:lvl1pPr>
          </a:lstStyle>
          <a:p>
            <a:r>
              <a:rPr lang="de-DE"/>
              <a:t>Bild durch Klicken auf Symbol hinzufügen</a:t>
            </a:r>
          </a:p>
        </p:txBody>
      </p:sp>
      <p:sp>
        <p:nvSpPr>
          <p:cNvPr id="5" name="Bildplatzhalter 10">
            <a:extLst>
              <a:ext uri="{FF2B5EF4-FFF2-40B4-BE49-F238E27FC236}">
                <a16:creationId xmlns:a16="http://schemas.microsoft.com/office/drawing/2014/main" id="{4EEBE304-D4E3-6C47-E262-E57A1F42C50B}"/>
              </a:ext>
            </a:extLst>
          </p:cNvPr>
          <p:cNvSpPr>
            <a:spLocks noGrp="1"/>
          </p:cNvSpPr>
          <p:nvPr>
            <p:ph type="pic" sz="quarter" idx="21"/>
          </p:nvPr>
        </p:nvSpPr>
        <p:spPr>
          <a:xfrm>
            <a:off x="623392" y="4790007"/>
            <a:ext cx="1080000" cy="1080000"/>
          </a:xfrm>
          <a:ln>
            <a:noFill/>
          </a:ln>
        </p:spPr>
        <p:txBody>
          <a:bodyPr/>
          <a:lstStyle>
            <a:lvl1pPr>
              <a:defRPr sz="800"/>
            </a:lvl1pPr>
          </a:lstStyle>
          <a:p>
            <a:r>
              <a:rPr lang="de-DE"/>
              <a:t>Bild durch Klicken auf Symbol hinzufügen</a:t>
            </a:r>
          </a:p>
        </p:txBody>
      </p:sp>
      <p:sp>
        <p:nvSpPr>
          <p:cNvPr id="6" name="Textplatzhalter 15">
            <a:extLst>
              <a:ext uri="{FF2B5EF4-FFF2-40B4-BE49-F238E27FC236}">
                <a16:creationId xmlns:a16="http://schemas.microsoft.com/office/drawing/2014/main" id="{D3256F84-987A-1714-A7A0-5AC33EF7E94C}"/>
              </a:ext>
            </a:extLst>
          </p:cNvPr>
          <p:cNvSpPr>
            <a:spLocks noGrp="1"/>
          </p:cNvSpPr>
          <p:nvPr>
            <p:ph type="body" sz="quarter" idx="22"/>
          </p:nvPr>
        </p:nvSpPr>
        <p:spPr>
          <a:xfrm>
            <a:off x="2243392" y="3703453"/>
            <a:ext cx="9325216" cy="307777"/>
          </a:xfrm>
        </p:spPr>
        <p:txBody>
          <a:bodyPr wrap="square" anchor="ctr" anchorCtr="0">
            <a:spAutoFit/>
          </a:bodyPr>
          <a:lstStyle>
            <a:lvl1pPr>
              <a:spcBef>
                <a:spcPts val="0"/>
              </a:spcBef>
              <a:defRPr sz="2000"/>
            </a:lvl1pPr>
          </a:lstStyle>
          <a:p>
            <a:pPr lvl="0"/>
            <a:r>
              <a:rPr lang="de-DE"/>
              <a:t>Formatvorlagen des Textmasters bearbeiten</a:t>
            </a:r>
          </a:p>
        </p:txBody>
      </p:sp>
      <p:sp>
        <p:nvSpPr>
          <p:cNvPr id="12" name="Textplatzhalter 15">
            <a:extLst>
              <a:ext uri="{FF2B5EF4-FFF2-40B4-BE49-F238E27FC236}">
                <a16:creationId xmlns:a16="http://schemas.microsoft.com/office/drawing/2014/main" id="{C3F8FCB8-5A4B-3D34-0D4D-0E56BCC61D31}"/>
              </a:ext>
            </a:extLst>
          </p:cNvPr>
          <p:cNvSpPr>
            <a:spLocks noGrp="1"/>
          </p:cNvSpPr>
          <p:nvPr>
            <p:ph type="body" sz="quarter" idx="23"/>
          </p:nvPr>
        </p:nvSpPr>
        <p:spPr>
          <a:xfrm>
            <a:off x="2243392" y="5176119"/>
            <a:ext cx="9325216" cy="307777"/>
          </a:xfrm>
        </p:spPr>
        <p:txBody>
          <a:bodyPr wrap="square" anchor="ctr" anchorCtr="0">
            <a:spAutoFit/>
          </a:bodyPr>
          <a:lstStyle>
            <a:lvl1pPr>
              <a:spcBef>
                <a:spcPts val="0"/>
              </a:spcBef>
              <a:defRPr sz="2000"/>
            </a:lvl1pPr>
          </a:lstStyle>
          <a:p>
            <a:pPr lvl="0"/>
            <a:r>
              <a:rPr lang="de-DE"/>
              <a:t>Formatvorlagen des Textmasters bearbeiten</a:t>
            </a:r>
          </a:p>
        </p:txBody>
      </p:sp>
    </p:spTree>
    <p:extLst>
      <p:ext uri="{BB962C8B-B14F-4D97-AF65-F5344CB8AC3E}">
        <p14:creationId xmlns:p14="http://schemas.microsoft.com/office/powerpoint/2010/main" val="3461242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64FC96A4-40B4-D29D-302A-FB00D2E63681}"/>
              </a:ext>
            </a:extLst>
          </p:cNvPr>
          <p:cNvSpPr>
            <a:spLocks noGrp="1"/>
          </p:cNvSpPr>
          <p:nvPr>
            <p:ph type="dt" sz="half" idx="10"/>
          </p:nvPr>
        </p:nvSpPr>
        <p:spPr/>
        <p:txBody>
          <a:bodyPr/>
          <a:lstStyle/>
          <a:p>
            <a:fld id="{D2B48211-7F4C-4BBA-8665-B6F0F458D2DB}" type="datetime1">
              <a:rPr lang="de-DE" smtClean="0"/>
              <a:t>01.04.2026</a:t>
            </a:fld>
            <a:endParaRPr lang="de-DE"/>
          </a:p>
        </p:txBody>
      </p:sp>
      <p:sp>
        <p:nvSpPr>
          <p:cNvPr id="3" name="Fußzeilenplatzhalter 2">
            <a:extLst>
              <a:ext uri="{FF2B5EF4-FFF2-40B4-BE49-F238E27FC236}">
                <a16:creationId xmlns:a16="http://schemas.microsoft.com/office/drawing/2014/main" id="{3D18D6CE-A96E-253A-F4F1-BF79EC824E55}"/>
              </a:ext>
            </a:extLst>
          </p:cNvPr>
          <p:cNvSpPr>
            <a:spLocks noGrp="1"/>
          </p:cNvSpPr>
          <p:nvPr>
            <p:ph type="ftr" sz="quarter" idx="11"/>
          </p:nvPr>
        </p:nvSpPr>
        <p:spPr/>
        <p:txBody>
          <a:bodyPr/>
          <a:lstStyle/>
          <a:p>
            <a:r>
              <a:rPr lang="de-DE"/>
              <a:t>Thema | Max Mustermann | 20.02.2023 | C2 – konzernintern</a:t>
            </a:r>
          </a:p>
        </p:txBody>
      </p:sp>
      <p:sp>
        <p:nvSpPr>
          <p:cNvPr id="4" name="Foliennummernplatzhalter 3">
            <a:extLst>
              <a:ext uri="{FF2B5EF4-FFF2-40B4-BE49-F238E27FC236}">
                <a16:creationId xmlns:a16="http://schemas.microsoft.com/office/drawing/2014/main" id="{850A877B-1661-F720-3743-53C9C5AE7B61}"/>
              </a:ext>
            </a:extLst>
          </p:cNvPr>
          <p:cNvSpPr>
            <a:spLocks noGrp="1"/>
          </p:cNvSpPr>
          <p:nvPr>
            <p:ph type="sldNum" sz="quarter" idx="12"/>
          </p:nvPr>
        </p:nvSpPr>
        <p:spPr/>
        <p:txBody>
          <a:bodyPr/>
          <a:lstStyle/>
          <a:p>
            <a:fld id="{886A258D-EB6A-4760-9D95-48B5EA4C3F5C}" type="slidenum">
              <a:rPr lang="de-DE" smtClean="0"/>
              <a:t>‹Nr.›</a:t>
            </a:fld>
            <a:endParaRPr lang="de-DE"/>
          </a:p>
        </p:txBody>
      </p:sp>
      <p:sp>
        <p:nvSpPr>
          <p:cNvPr id="5" name="Textplatzhalter 9">
            <a:extLst>
              <a:ext uri="{FF2B5EF4-FFF2-40B4-BE49-F238E27FC236}">
                <a16:creationId xmlns:a16="http://schemas.microsoft.com/office/drawing/2014/main" id="{3ED57924-0378-9D42-988C-BFD67AF20B94}"/>
              </a:ext>
            </a:extLst>
          </p:cNvPr>
          <p:cNvSpPr>
            <a:spLocks noGrp="1"/>
          </p:cNvSpPr>
          <p:nvPr>
            <p:ph type="body" sz="quarter" idx="14" hasCustomPrompt="1"/>
          </p:nvPr>
        </p:nvSpPr>
        <p:spPr>
          <a:xfrm>
            <a:off x="623392" y="5970185"/>
            <a:ext cx="769441" cy="123111"/>
          </a:xfrm>
        </p:spPr>
        <p:txBody>
          <a:bodyPr wrap="none" anchor="b" anchorCtr="0">
            <a:spAutoFit/>
          </a:bodyPr>
          <a:lstStyle>
            <a:lvl1pPr marL="0" indent="0">
              <a:spcBef>
                <a:spcPts val="0"/>
              </a:spcBef>
              <a:buNone/>
              <a:defRPr sz="800"/>
            </a:lvl1pPr>
            <a:lvl2pPr marL="263525" indent="0">
              <a:buNone/>
              <a:defRPr/>
            </a:lvl2pPr>
            <a:lvl3pPr marL="536575" indent="0">
              <a:buNone/>
              <a:defRPr/>
            </a:lvl3pPr>
            <a:lvl4pPr marL="811213" indent="0">
              <a:buNone/>
              <a:defRPr/>
            </a:lvl4pPr>
            <a:lvl5pPr marL="1074738" indent="0">
              <a:buNone/>
              <a:defRPr/>
            </a:lvl5pPr>
          </a:lstStyle>
          <a:p>
            <a:pPr lvl="0"/>
            <a:r>
              <a:rPr lang="de-DE" dirty="0"/>
              <a:t>Fußnote / Quelle</a:t>
            </a:r>
          </a:p>
        </p:txBody>
      </p:sp>
    </p:spTree>
    <p:extLst>
      <p:ext uri="{BB962C8B-B14F-4D97-AF65-F5344CB8AC3E}">
        <p14:creationId xmlns:p14="http://schemas.microsoft.com/office/powerpoint/2010/main" val="605479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cSld name="1_Titelfolie Variante 2">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normAutofit/>
          </a:bodyPr>
          <a:lstStyle>
            <a:lvl1pPr algn="ctr">
              <a:defRPr sz="3200"/>
            </a:lvl1pPr>
          </a:lstStyle>
          <a:p>
            <a:r>
              <a:rPr lang="de-DE"/>
              <a:t>Titelmasterformat durch Klicken bearbeiten</a:t>
            </a:r>
          </a:p>
        </p:txBody>
      </p:sp>
      <p:sp>
        <p:nvSpPr>
          <p:cNvPr id="3" name="Untertitel 2"/>
          <p:cNvSpPr>
            <a:spLocks noGrp="1"/>
          </p:cNvSpPr>
          <p:nvPr>
            <p:ph type="subTitle" idx="1" hasCustomPrompt="1"/>
          </p:nvPr>
        </p:nvSpPr>
        <p:spPr>
          <a:xfrm>
            <a:off x="1828800" y="3886200"/>
            <a:ext cx="8534400" cy="1752600"/>
          </a:xfrm>
        </p:spPr>
        <p:txBody>
          <a:bodyPr>
            <a:normAutofit/>
          </a:bodyPr>
          <a:lstStyle>
            <a:lvl1pPr marL="0" indent="0" algn="ctr">
              <a:lnSpc>
                <a:spcPct val="100000"/>
              </a:lnSpc>
              <a:buNone/>
              <a:defRPr sz="2800">
                <a:solidFill>
                  <a:schemeClr val="accent4">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Name/ Ort/ Veranstaltung/ Datum</a:t>
            </a:r>
          </a:p>
        </p:txBody>
      </p:sp>
      <p:grpSp>
        <p:nvGrpSpPr>
          <p:cNvPr id="7" name="Gruppieren 6"/>
          <p:cNvGrpSpPr/>
          <p:nvPr/>
        </p:nvGrpSpPr>
        <p:grpSpPr>
          <a:xfrm>
            <a:off x="0" y="0"/>
            <a:ext cx="12192000" cy="1644736"/>
            <a:chOff x="0" y="0"/>
            <a:chExt cx="9144000" cy="1644736"/>
          </a:xfrm>
        </p:grpSpPr>
        <p:sp>
          <p:nvSpPr>
            <p:cNvPr id="8" name="Rechteck 7"/>
            <p:cNvSpPr/>
            <p:nvPr/>
          </p:nvSpPr>
          <p:spPr>
            <a:xfrm>
              <a:off x="0" y="0"/>
              <a:ext cx="9144000" cy="1608736"/>
            </a:xfrm>
            <a:prstGeom prst="rect">
              <a:avLst/>
            </a:prstGeom>
            <a:solidFill>
              <a:srgbClr val="B1C3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9" name="Rechteck 8"/>
            <p:cNvSpPr/>
            <p:nvPr/>
          </p:nvSpPr>
          <p:spPr>
            <a:xfrm>
              <a:off x="0" y="1428736"/>
              <a:ext cx="1080000" cy="216000"/>
            </a:xfrm>
            <a:prstGeom prst="rect">
              <a:avLst/>
            </a:prstGeom>
            <a:solidFill>
              <a:srgbClr val="BAC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0" name="Rechteck 9"/>
            <p:cNvSpPr/>
            <p:nvPr/>
          </p:nvSpPr>
          <p:spPr>
            <a:xfrm>
              <a:off x="1071538" y="1428736"/>
              <a:ext cx="8072462" cy="216000"/>
            </a:xfrm>
            <a:prstGeom prst="rect">
              <a:avLst/>
            </a:prstGeom>
            <a:solidFill>
              <a:srgbClr val="005E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1" name="Rechteck 10"/>
            <p:cNvSpPr/>
            <p:nvPr/>
          </p:nvSpPr>
          <p:spPr>
            <a:xfrm>
              <a:off x="1071538" y="1428736"/>
              <a:ext cx="36000" cy="21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pic>
        <p:nvPicPr>
          <p:cNvPr id="13" name="Grafik 12" descr="Logo_WiBank.png"/>
          <p:cNvPicPr>
            <a:picLocks noChangeAspect="1"/>
          </p:cNvPicPr>
          <p:nvPr userDrawn="1"/>
        </p:nvPicPr>
        <p:blipFill>
          <a:blip r:embed="rId2" cstate="print"/>
          <a:stretch>
            <a:fillRect/>
          </a:stretch>
        </p:blipFill>
        <p:spPr>
          <a:xfrm>
            <a:off x="9264352" y="188640"/>
            <a:ext cx="2633496" cy="504000"/>
          </a:xfrm>
          <a:prstGeom prst="rect">
            <a:avLst/>
          </a:prstGeom>
        </p:spPr>
      </p:pic>
    </p:spTree>
    <p:extLst>
      <p:ext uri="{BB962C8B-B14F-4D97-AF65-F5344CB8AC3E}">
        <p14:creationId xmlns:p14="http://schemas.microsoft.com/office/powerpoint/2010/main" val="3671672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folie 02">
    <p:spTree>
      <p:nvGrpSpPr>
        <p:cNvPr id="1" name=""/>
        <p:cNvGrpSpPr/>
        <p:nvPr/>
      </p:nvGrpSpPr>
      <p:grpSpPr>
        <a:xfrm>
          <a:off x="0" y="0"/>
          <a:ext cx="0" cy="0"/>
          <a:chOff x="0" y="0"/>
          <a:chExt cx="0" cy="0"/>
        </a:xfrm>
      </p:grpSpPr>
      <p:pic>
        <p:nvPicPr>
          <p:cNvPr id="8" name="Grafik 7" descr="Ein Bild, das Text enthält.&#10;&#10;Automatisch generierte Beschreibung">
            <a:extLst>
              <a:ext uri="{FF2B5EF4-FFF2-40B4-BE49-F238E27FC236}">
                <a16:creationId xmlns:a16="http://schemas.microsoft.com/office/drawing/2014/main" id="{F64A724E-8FC2-56F7-F2E4-BAD66D071AA7}"/>
              </a:ext>
            </a:extLst>
          </p:cNvPr>
          <p:cNvPicPr>
            <a:picLocks noChangeAspect="1"/>
          </p:cNvPicPr>
          <p:nvPr userDrawn="1"/>
        </p:nvPicPr>
        <p:blipFill>
          <a:blip r:embed="rId2"/>
          <a:stretch>
            <a:fillRect/>
          </a:stretch>
        </p:blipFill>
        <p:spPr>
          <a:xfrm>
            <a:off x="896852" y="5632010"/>
            <a:ext cx="1671782" cy="350732"/>
          </a:xfrm>
          <a:prstGeom prst="rect">
            <a:avLst/>
          </a:prstGeom>
        </p:spPr>
      </p:pic>
      <p:sp>
        <p:nvSpPr>
          <p:cNvPr id="2" name="Titel 1">
            <a:extLst>
              <a:ext uri="{FF2B5EF4-FFF2-40B4-BE49-F238E27FC236}">
                <a16:creationId xmlns:a16="http://schemas.microsoft.com/office/drawing/2014/main" id="{7949A42D-7635-1864-E3E0-5E18366B330D}"/>
              </a:ext>
            </a:extLst>
          </p:cNvPr>
          <p:cNvSpPr>
            <a:spLocks noGrp="1"/>
          </p:cNvSpPr>
          <p:nvPr>
            <p:ph type="ctrTitle"/>
          </p:nvPr>
        </p:nvSpPr>
        <p:spPr>
          <a:xfrm>
            <a:off x="911424" y="1628800"/>
            <a:ext cx="10369152" cy="615553"/>
          </a:xfrm>
        </p:spPr>
        <p:txBody>
          <a:bodyPr anchor="t" anchorCtr="0"/>
          <a:lstStyle>
            <a:lvl1pPr algn="l">
              <a:defRPr sz="4000" b="1">
                <a:solidFill>
                  <a:srgbClr val="005E8B"/>
                </a:solidFill>
              </a:defRPr>
            </a:lvl1pPr>
          </a:lstStyle>
          <a:p>
            <a:r>
              <a:rPr lang="de-DE"/>
              <a:t>Titelmasterformat durch Klicken bearbeiten</a:t>
            </a:r>
            <a:endParaRPr lang="de-DE" dirty="0"/>
          </a:p>
        </p:txBody>
      </p:sp>
      <p:sp>
        <p:nvSpPr>
          <p:cNvPr id="9" name="Textfeld 8">
            <a:extLst>
              <a:ext uri="{FF2B5EF4-FFF2-40B4-BE49-F238E27FC236}">
                <a16:creationId xmlns:a16="http://schemas.microsoft.com/office/drawing/2014/main" id="{4694CC40-F5C2-E222-1764-AA1A7986876E}"/>
              </a:ext>
            </a:extLst>
          </p:cNvPr>
          <p:cNvSpPr txBox="1"/>
          <p:nvPr userDrawn="1"/>
        </p:nvSpPr>
        <p:spPr>
          <a:xfrm>
            <a:off x="911424" y="972722"/>
            <a:ext cx="3988656" cy="384721"/>
          </a:xfrm>
          <a:prstGeom prst="rect">
            <a:avLst/>
          </a:prstGeom>
          <a:noFill/>
        </p:spPr>
        <p:txBody>
          <a:bodyPr wrap="none" lIns="0" tIns="0" rIns="0" bIns="0" rtlCol="0">
            <a:spAutoFit/>
          </a:bodyPr>
          <a:lstStyle/>
          <a:p>
            <a:pPr algn="l"/>
            <a:r>
              <a:rPr lang="de-DE" sz="2500" b="1" dirty="0">
                <a:solidFill>
                  <a:srgbClr val="005E8B"/>
                </a:solidFill>
              </a:rPr>
              <a:t>Wir machen Hessen stark.</a:t>
            </a:r>
          </a:p>
        </p:txBody>
      </p:sp>
      <p:sp>
        <p:nvSpPr>
          <p:cNvPr id="3" name="Textplatzhalter 7">
            <a:extLst>
              <a:ext uri="{FF2B5EF4-FFF2-40B4-BE49-F238E27FC236}">
                <a16:creationId xmlns:a16="http://schemas.microsoft.com/office/drawing/2014/main" id="{AD822BC0-3DF1-F95D-DEDC-34784180A14B}"/>
              </a:ext>
            </a:extLst>
          </p:cNvPr>
          <p:cNvSpPr>
            <a:spLocks noGrp="1"/>
          </p:cNvSpPr>
          <p:nvPr>
            <p:ph type="body" sz="quarter" idx="12" hasCustomPrompt="1"/>
          </p:nvPr>
        </p:nvSpPr>
        <p:spPr>
          <a:xfrm>
            <a:off x="911424" y="3387562"/>
            <a:ext cx="679673" cy="276999"/>
          </a:xfrm>
        </p:spPr>
        <p:txBody>
          <a:bodyPr wrap="none">
            <a:spAutoFit/>
          </a:bodyPr>
          <a:lstStyle>
            <a:lvl1pPr>
              <a:spcBef>
                <a:spcPts val="0"/>
              </a:spcBef>
              <a:defRPr sz="1800">
                <a:solidFill>
                  <a:srgbClr val="005E8B"/>
                </a:solidFill>
              </a:defRPr>
            </a:lvl1pPr>
          </a:lstStyle>
          <a:p>
            <a:pPr lvl="0"/>
            <a:r>
              <a:rPr lang="de-DE" dirty="0"/>
              <a:t>Datum</a:t>
            </a:r>
          </a:p>
        </p:txBody>
      </p:sp>
      <p:pic>
        <p:nvPicPr>
          <p:cNvPr id="13" name="Grafik 12">
            <a:extLst>
              <a:ext uri="{FF2B5EF4-FFF2-40B4-BE49-F238E27FC236}">
                <a16:creationId xmlns:a16="http://schemas.microsoft.com/office/drawing/2014/main" id="{B11C8CB2-7FE6-C65A-819C-099B05CCE000}"/>
              </a:ext>
            </a:extLst>
          </p:cNvPr>
          <p:cNvPicPr>
            <a:picLocks noChangeAspect="1"/>
          </p:cNvPicPr>
          <p:nvPr userDrawn="1"/>
        </p:nvPicPr>
        <p:blipFill>
          <a:blip r:embed="rId3"/>
          <a:stretch>
            <a:fillRect/>
          </a:stretch>
        </p:blipFill>
        <p:spPr>
          <a:xfrm>
            <a:off x="8846661" y="5185651"/>
            <a:ext cx="2896665" cy="1231133"/>
          </a:xfrm>
          <a:prstGeom prst="rect">
            <a:avLst/>
          </a:prstGeom>
          <a:solidFill>
            <a:schemeClr val="bg1"/>
          </a:solidFill>
        </p:spPr>
      </p:pic>
    </p:spTree>
    <p:extLst>
      <p:ext uri="{BB962C8B-B14F-4D97-AF65-F5344CB8AC3E}">
        <p14:creationId xmlns:p14="http://schemas.microsoft.com/office/powerpoint/2010/main" val="323255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folie 02 mit „C2 Information“">
    <p:spTree>
      <p:nvGrpSpPr>
        <p:cNvPr id="1" name=""/>
        <p:cNvGrpSpPr/>
        <p:nvPr/>
      </p:nvGrpSpPr>
      <p:grpSpPr>
        <a:xfrm>
          <a:off x="0" y="0"/>
          <a:ext cx="0" cy="0"/>
          <a:chOff x="0" y="0"/>
          <a:chExt cx="0" cy="0"/>
        </a:xfrm>
      </p:grpSpPr>
      <p:pic>
        <p:nvPicPr>
          <p:cNvPr id="8" name="Grafik 7" descr="Ein Bild, das Text enthält.&#10;&#10;Automatisch generierte Beschreibung">
            <a:extLst>
              <a:ext uri="{FF2B5EF4-FFF2-40B4-BE49-F238E27FC236}">
                <a16:creationId xmlns:a16="http://schemas.microsoft.com/office/drawing/2014/main" id="{F64A724E-8FC2-56F7-F2E4-BAD66D071AA7}"/>
              </a:ext>
            </a:extLst>
          </p:cNvPr>
          <p:cNvPicPr>
            <a:picLocks noChangeAspect="1"/>
          </p:cNvPicPr>
          <p:nvPr userDrawn="1"/>
        </p:nvPicPr>
        <p:blipFill>
          <a:blip r:embed="rId2"/>
          <a:stretch>
            <a:fillRect/>
          </a:stretch>
        </p:blipFill>
        <p:spPr>
          <a:xfrm>
            <a:off x="896852" y="5632010"/>
            <a:ext cx="1671782" cy="350732"/>
          </a:xfrm>
          <a:prstGeom prst="rect">
            <a:avLst/>
          </a:prstGeom>
        </p:spPr>
      </p:pic>
      <p:sp>
        <p:nvSpPr>
          <p:cNvPr id="2" name="Titel 1">
            <a:extLst>
              <a:ext uri="{FF2B5EF4-FFF2-40B4-BE49-F238E27FC236}">
                <a16:creationId xmlns:a16="http://schemas.microsoft.com/office/drawing/2014/main" id="{7949A42D-7635-1864-E3E0-5E18366B330D}"/>
              </a:ext>
            </a:extLst>
          </p:cNvPr>
          <p:cNvSpPr>
            <a:spLocks noGrp="1"/>
          </p:cNvSpPr>
          <p:nvPr>
            <p:ph type="ctrTitle"/>
          </p:nvPr>
        </p:nvSpPr>
        <p:spPr>
          <a:xfrm>
            <a:off x="911424" y="1628800"/>
            <a:ext cx="10369152" cy="615553"/>
          </a:xfrm>
        </p:spPr>
        <p:txBody>
          <a:bodyPr anchor="t" anchorCtr="0"/>
          <a:lstStyle>
            <a:lvl1pPr algn="l">
              <a:defRPr sz="4000" b="1">
                <a:solidFill>
                  <a:srgbClr val="005E8B"/>
                </a:solidFill>
              </a:defRPr>
            </a:lvl1pPr>
          </a:lstStyle>
          <a:p>
            <a:r>
              <a:rPr lang="de-DE"/>
              <a:t>Titelmasterformat durch Klicken bearbeiten</a:t>
            </a:r>
            <a:endParaRPr lang="de-DE" dirty="0"/>
          </a:p>
        </p:txBody>
      </p:sp>
      <p:sp>
        <p:nvSpPr>
          <p:cNvPr id="5" name="Fußzeilenplatzhalter 4">
            <a:extLst>
              <a:ext uri="{FF2B5EF4-FFF2-40B4-BE49-F238E27FC236}">
                <a16:creationId xmlns:a16="http://schemas.microsoft.com/office/drawing/2014/main" id="{2A555766-D43E-7B4B-FD85-A1F85AA97B4A}"/>
              </a:ext>
            </a:extLst>
          </p:cNvPr>
          <p:cNvSpPr>
            <a:spLocks noGrp="1"/>
          </p:cNvSpPr>
          <p:nvPr>
            <p:ph type="ftr" sz="quarter" idx="11"/>
          </p:nvPr>
        </p:nvSpPr>
        <p:spPr>
          <a:xfrm>
            <a:off x="911424" y="332656"/>
            <a:ext cx="10369152" cy="153888"/>
          </a:xfrm>
        </p:spPr>
        <p:txBody>
          <a:bodyPr/>
          <a:lstStyle/>
          <a:p>
            <a:r>
              <a:rPr lang="de-DE"/>
              <a:t>Thema | Max Mustermann | 20.02.2023 | C2 – konzernintern</a:t>
            </a:r>
            <a:endParaRPr lang="de-DE" dirty="0"/>
          </a:p>
        </p:txBody>
      </p:sp>
      <p:sp>
        <p:nvSpPr>
          <p:cNvPr id="9" name="Textfeld 8">
            <a:extLst>
              <a:ext uri="{FF2B5EF4-FFF2-40B4-BE49-F238E27FC236}">
                <a16:creationId xmlns:a16="http://schemas.microsoft.com/office/drawing/2014/main" id="{4694CC40-F5C2-E222-1764-AA1A7986876E}"/>
              </a:ext>
            </a:extLst>
          </p:cNvPr>
          <p:cNvSpPr txBox="1"/>
          <p:nvPr userDrawn="1"/>
        </p:nvSpPr>
        <p:spPr>
          <a:xfrm>
            <a:off x="911424" y="972722"/>
            <a:ext cx="3988656" cy="384721"/>
          </a:xfrm>
          <a:prstGeom prst="rect">
            <a:avLst/>
          </a:prstGeom>
          <a:noFill/>
        </p:spPr>
        <p:txBody>
          <a:bodyPr wrap="none" lIns="0" tIns="0" rIns="0" bIns="0" rtlCol="0">
            <a:spAutoFit/>
          </a:bodyPr>
          <a:lstStyle/>
          <a:p>
            <a:pPr algn="l"/>
            <a:r>
              <a:rPr lang="de-DE" sz="2500" b="1" dirty="0">
                <a:solidFill>
                  <a:srgbClr val="005E8B"/>
                </a:solidFill>
              </a:rPr>
              <a:t>Wir machen Hessen stark.</a:t>
            </a:r>
          </a:p>
        </p:txBody>
      </p:sp>
      <p:sp>
        <p:nvSpPr>
          <p:cNvPr id="3" name="Textplatzhalter 7">
            <a:extLst>
              <a:ext uri="{FF2B5EF4-FFF2-40B4-BE49-F238E27FC236}">
                <a16:creationId xmlns:a16="http://schemas.microsoft.com/office/drawing/2014/main" id="{AD822BC0-3DF1-F95D-DEDC-34784180A14B}"/>
              </a:ext>
            </a:extLst>
          </p:cNvPr>
          <p:cNvSpPr>
            <a:spLocks noGrp="1"/>
          </p:cNvSpPr>
          <p:nvPr>
            <p:ph type="body" sz="quarter" idx="12" hasCustomPrompt="1"/>
          </p:nvPr>
        </p:nvSpPr>
        <p:spPr>
          <a:xfrm>
            <a:off x="911424" y="3387562"/>
            <a:ext cx="679673" cy="276999"/>
          </a:xfrm>
        </p:spPr>
        <p:txBody>
          <a:bodyPr wrap="none">
            <a:spAutoFit/>
          </a:bodyPr>
          <a:lstStyle>
            <a:lvl1pPr>
              <a:spcBef>
                <a:spcPts val="0"/>
              </a:spcBef>
              <a:defRPr sz="1800">
                <a:solidFill>
                  <a:srgbClr val="005E8B"/>
                </a:solidFill>
              </a:defRPr>
            </a:lvl1pPr>
          </a:lstStyle>
          <a:p>
            <a:pPr lvl="0"/>
            <a:r>
              <a:rPr lang="de-DE" dirty="0"/>
              <a:t>Datum</a:t>
            </a:r>
          </a:p>
        </p:txBody>
      </p:sp>
      <p:pic>
        <p:nvPicPr>
          <p:cNvPr id="4" name="Grafik 3">
            <a:extLst>
              <a:ext uri="{FF2B5EF4-FFF2-40B4-BE49-F238E27FC236}">
                <a16:creationId xmlns:a16="http://schemas.microsoft.com/office/drawing/2014/main" id="{7FF6D7E1-AF63-C0E1-B130-08A06F8B2B74}"/>
              </a:ext>
            </a:extLst>
          </p:cNvPr>
          <p:cNvPicPr>
            <a:picLocks noChangeAspect="1"/>
          </p:cNvPicPr>
          <p:nvPr userDrawn="1"/>
        </p:nvPicPr>
        <p:blipFill>
          <a:blip r:embed="rId3"/>
          <a:stretch>
            <a:fillRect/>
          </a:stretch>
        </p:blipFill>
        <p:spPr>
          <a:xfrm>
            <a:off x="8846661" y="5185651"/>
            <a:ext cx="2896665" cy="1231133"/>
          </a:xfrm>
          <a:prstGeom prst="rect">
            <a:avLst/>
          </a:prstGeom>
          <a:solidFill>
            <a:schemeClr val="bg1"/>
          </a:solidFill>
        </p:spPr>
      </p:pic>
    </p:spTree>
    <p:extLst>
      <p:ext uri="{BB962C8B-B14F-4D97-AF65-F5344CB8AC3E}">
        <p14:creationId xmlns:p14="http://schemas.microsoft.com/office/powerpoint/2010/main" val="2508235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folie 03">
    <p:spTree>
      <p:nvGrpSpPr>
        <p:cNvPr id="1" name=""/>
        <p:cNvGrpSpPr/>
        <p:nvPr/>
      </p:nvGrpSpPr>
      <p:grpSpPr>
        <a:xfrm>
          <a:off x="0" y="0"/>
          <a:ext cx="0" cy="0"/>
          <a:chOff x="0" y="0"/>
          <a:chExt cx="0" cy="0"/>
        </a:xfrm>
      </p:grpSpPr>
      <p:pic>
        <p:nvPicPr>
          <p:cNvPr id="12" name="Grafik 11">
            <a:extLst>
              <a:ext uri="{FF2B5EF4-FFF2-40B4-BE49-F238E27FC236}">
                <a16:creationId xmlns:a16="http://schemas.microsoft.com/office/drawing/2014/main" id="{B0701369-FF2D-06EE-840A-1C1DD47000CB}"/>
              </a:ext>
            </a:extLst>
          </p:cNvPr>
          <p:cNvPicPr>
            <a:picLocks noChangeAspect="1"/>
          </p:cNvPicPr>
          <p:nvPr userDrawn="1"/>
        </p:nvPicPr>
        <p:blipFill rotWithShape="1">
          <a:blip r:embed="rId2"/>
          <a:srcRect t="15772" b="15772"/>
          <a:stretch/>
        </p:blipFill>
        <p:spPr>
          <a:xfrm>
            <a:off x="8846661" y="5846619"/>
            <a:ext cx="2896665" cy="842776"/>
          </a:xfrm>
          <a:prstGeom prst="rect">
            <a:avLst/>
          </a:prstGeom>
          <a:solidFill>
            <a:schemeClr val="bg1"/>
          </a:solidFill>
        </p:spPr>
      </p:pic>
      <p:sp>
        <p:nvSpPr>
          <p:cNvPr id="15" name="Bildplatzhalter 14">
            <a:extLst>
              <a:ext uri="{FF2B5EF4-FFF2-40B4-BE49-F238E27FC236}">
                <a16:creationId xmlns:a16="http://schemas.microsoft.com/office/drawing/2014/main" id="{EEF3EFE4-C05D-6EC9-D424-D32561817C8E}"/>
              </a:ext>
            </a:extLst>
          </p:cNvPr>
          <p:cNvSpPr>
            <a:spLocks noGrp="1"/>
          </p:cNvSpPr>
          <p:nvPr>
            <p:ph type="pic" sz="quarter" idx="12"/>
          </p:nvPr>
        </p:nvSpPr>
        <p:spPr>
          <a:xfrm>
            <a:off x="0" y="0"/>
            <a:ext cx="12192000" cy="5661025"/>
          </a:xfrm>
        </p:spPr>
        <p:txBody>
          <a:bodyPr/>
          <a:lstStyle>
            <a:lvl1pPr marL="0" indent="0">
              <a:buNone/>
              <a:defRPr sz="1000"/>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7949A42D-7635-1864-E3E0-5E18366B330D}"/>
              </a:ext>
            </a:extLst>
          </p:cNvPr>
          <p:cNvSpPr>
            <a:spLocks noGrp="1"/>
          </p:cNvSpPr>
          <p:nvPr>
            <p:ph type="ctrTitle"/>
          </p:nvPr>
        </p:nvSpPr>
        <p:spPr>
          <a:xfrm>
            <a:off x="911424" y="1567245"/>
            <a:ext cx="10369152" cy="615553"/>
          </a:xfrm>
        </p:spPr>
        <p:txBody>
          <a:bodyPr anchor="b" anchorCtr="0"/>
          <a:lstStyle>
            <a:lvl1pPr algn="l">
              <a:defRPr sz="4000" b="1">
                <a:solidFill>
                  <a:srgbClr val="005E8B"/>
                </a:solidFill>
              </a:defRPr>
            </a:lvl1pPr>
          </a:lstStyle>
          <a:p>
            <a:r>
              <a:rPr lang="de-DE"/>
              <a:t>Titelmasterformat durch Klicken bearbeiten</a:t>
            </a:r>
            <a:endParaRPr lang="de-DE" dirty="0"/>
          </a:p>
        </p:txBody>
      </p:sp>
      <p:sp>
        <p:nvSpPr>
          <p:cNvPr id="11" name="Untertitel 2">
            <a:extLst>
              <a:ext uri="{FF2B5EF4-FFF2-40B4-BE49-F238E27FC236}">
                <a16:creationId xmlns:a16="http://schemas.microsoft.com/office/drawing/2014/main" id="{FA86445D-8B32-1BF5-F9CD-CF26DAB8FE5A}"/>
              </a:ext>
            </a:extLst>
          </p:cNvPr>
          <p:cNvSpPr>
            <a:spLocks noGrp="1"/>
          </p:cNvSpPr>
          <p:nvPr>
            <p:ph type="subTitle" idx="1"/>
          </p:nvPr>
        </p:nvSpPr>
        <p:spPr>
          <a:xfrm>
            <a:off x="911424" y="2276872"/>
            <a:ext cx="10369152" cy="384721"/>
          </a:xfrm>
        </p:spPr>
        <p:txBody>
          <a:bodyPr>
            <a:spAutoFit/>
          </a:bodyPr>
          <a:lstStyle>
            <a:lvl1pPr marL="0" indent="0" algn="l">
              <a:buNone/>
              <a:defRPr sz="2500">
                <a:solidFill>
                  <a:srgbClr val="005E8B"/>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endParaRPr lang="de-DE" dirty="0"/>
          </a:p>
        </p:txBody>
      </p:sp>
      <p:sp>
        <p:nvSpPr>
          <p:cNvPr id="13" name="Textfeld 12">
            <a:extLst>
              <a:ext uri="{FF2B5EF4-FFF2-40B4-BE49-F238E27FC236}">
                <a16:creationId xmlns:a16="http://schemas.microsoft.com/office/drawing/2014/main" id="{4A1F0BAF-DE5F-DF59-1270-E113625FE8A4}"/>
              </a:ext>
            </a:extLst>
          </p:cNvPr>
          <p:cNvSpPr txBox="1"/>
          <p:nvPr userDrawn="1"/>
        </p:nvSpPr>
        <p:spPr>
          <a:xfrm>
            <a:off x="911424" y="6225587"/>
            <a:ext cx="2553391" cy="246221"/>
          </a:xfrm>
          <a:prstGeom prst="rect">
            <a:avLst/>
          </a:prstGeom>
          <a:noFill/>
        </p:spPr>
        <p:txBody>
          <a:bodyPr wrap="none" lIns="0" tIns="0" rIns="0" bIns="0" rtlCol="0" anchor="b" anchorCtr="0">
            <a:spAutoFit/>
          </a:bodyPr>
          <a:lstStyle/>
          <a:p>
            <a:pPr algn="l"/>
            <a:r>
              <a:rPr lang="de-DE" sz="1600" b="1" dirty="0">
                <a:solidFill>
                  <a:srgbClr val="005E8B"/>
                </a:solidFill>
              </a:rPr>
              <a:t>Wir machen Hessen stark.</a:t>
            </a:r>
          </a:p>
        </p:txBody>
      </p:sp>
      <p:sp>
        <p:nvSpPr>
          <p:cNvPr id="3" name="Textplatzhalter 7">
            <a:extLst>
              <a:ext uri="{FF2B5EF4-FFF2-40B4-BE49-F238E27FC236}">
                <a16:creationId xmlns:a16="http://schemas.microsoft.com/office/drawing/2014/main" id="{EAB08DB9-D9B4-AAF0-58B5-C3561A41FC9E}"/>
              </a:ext>
            </a:extLst>
          </p:cNvPr>
          <p:cNvSpPr>
            <a:spLocks noGrp="1"/>
          </p:cNvSpPr>
          <p:nvPr>
            <p:ph type="body" sz="quarter" idx="13" hasCustomPrompt="1"/>
          </p:nvPr>
        </p:nvSpPr>
        <p:spPr>
          <a:xfrm>
            <a:off x="911424" y="3387562"/>
            <a:ext cx="679673" cy="276999"/>
          </a:xfrm>
        </p:spPr>
        <p:txBody>
          <a:bodyPr wrap="none">
            <a:spAutoFit/>
          </a:bodyPr>
          <a:lstStyle>
            <a:lvl1pPr>
              <a:spcBef>
                <a:spcPts val="0"/>
              </a:spcBef>
              <a:defRPr sz="1800">
                <a:solidFill>
                  <a:srgbClr val="005E8B"/>
                </a:solidFill>
              </a:defRPr>
            </a:lvl1pPr>
          </a:lstStyle>
          <a:p>
            <a:pPr lvl="0"/>
            <a:r>
              <a:rPr lang="de-DE" dirty="0"/>
              <a:t>Datum</a:t>
            </a:r>
          </a:p>
        </p:txBody>
      </p:sp>
    </p:spTree>
    <p:extLst>
      <p:ext uri="{BB962C8B-B14F-4D97-AF65-F5344CB8AC3E}">
        <p14:creationId xmlns:p14="http://schemas.microsoft.com/office/powerpoint/2010/main" val="1387510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folie 03 mit „C2 Information“">
    <p:spTree>
      <p:nvGrpSpPr>
        <p:cNvPr id="1" name=""/>
        <p:cNvGrpSpPr/>
        <p:nvPr/>
      </p:nvGrpSpPr>
      <p:grpSpPr>
        <a:xfrm>
          <a:off x="0" y="0"/>
          <a:ext cx="0" cy="0"/>
          <a:chOff x="0" y="0"/>
          <a:chExt cx="0" cy="0"/>
        </a:xfrm>
      </p:grpSpPr>
      <p:sp>
        <p:nvSpPr>
          <p:cNvPr id="15" name="Bildplatzhalter 14">
            <a:extLst>
              <a:ext uri="{FF2B5EF4-FFF2-40B4-BE49-F238E27FC236}">
                <a16:creationId xmlns:a16="http://schemas.microsoft.com/office/drawing/2014/main" id="{EEF3EFE4-C05D-6EC9-D424-D32561817C8E}"/>
              </a:ext>
            </a:extLst>
          </p:cNvPr>
          <p:cNvSpPr>
            <a:spLocks noGrp="1"/>
          </p:cNvSpPr>
          <p:nvPr>
            <p:ph type="pic" sz="quarter" idx="12"/>
          </p:nvPr>
        </p:nvSpPr>
        <p:spPr>
          <a:xfrm>
            <a:off x="0" y="0"/>
            <a:ext cx="12192000" cy="5661025"/>
          </a:xfrm>
        </p:spPr>
        <p:txBody>
          <a:bodyPr/>
          <a:lstStyle>
            <a:lvl1pPr marL="0" indent="0">
              <a:buNone/>
              <a:defRPr sz="1000"/>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7949A42D-7635-1864-E3E0-5E18366B330D}"/>
              </a:ext>
            </a:extLst>
          </p:cNvPr>
          <p:cNvSpPr>
            <a:spLocks noGrp="1"/>
          </p:cNvSpPr>
          <p:nvPr>
            <p:ph type="ctrTitle"/>
          </p:nvPr>
        </p:nvSpPr>
        <p:spPr>
          <a:xfrm>
            <a:off x="911424" y="1567245"/>
            <a:ext cx="10369152" cy="615553"/>
          </a:xfrm>
        </p:spPr>
        <p:txBody>
          <a:bodyPr anchor="b" anchorCtr="0"/>
          <a:lstStyle>
            <a:lvl1pPr algn="l">
              <a:defRPr sz="4000" b="1">
                <a:solidFill>
                  <a:srgbClr val="005E8B"/>
                </a:solidFill>
              </a:defRPr>
            </a:lvl1pPr>
          </a:lstStyle>
          <a:p>
            <a:r>
              <a:rPr lang="de-DE"/>
              <a:t>Titelmasterformat durch Klicken bearbeiten</a:t>
            </a:r>
            <a:endParaRPr lang="de-DE" dirty="0"/>
          </a:p>
        </p:txBody>
      </p:sp>
      <p:sp>
        <p:nvSpPr>
          <p:cNvPr id="5" name="Fußzeilenplatzhalter 4">
            <a:extLst>
              <a:ext uri="{FF2B5EF4-FFF2-40B4-BE49-F238E27FC236}">
                <a16:creationId xmlns:a16="http://schemas.microsoft.com/office/drawing/2014/main" id="{2A555766-D43E-7B4B-FD85-A1F85AA97B4A}"/>
              </a:ext>
            </a:extLst>
          </p:cNvPr>
          <p:cNvSpPr>
            <a:spLocks noGrp="1"/>
          </p:cNvSpPr>
          <p:nvPr>
            <p:ph type="ftr" sz="quarter" idx="11"/>
          </p:nvPr>
        </p:nvSpPr>
        <p:spPr>
          <a:xfrm>
            <a:off x="911424" y="332656"/>
            <a:ext cx="10369152" cy="153888"/>
          </a:xfrm>
        </p:spPr>
        <p:txBody>
          <a:bodyPr/>
          <a:lstStyle/>
          <a:p>
            <a:r>
              <a:rPr lang="de-DE"/>
              <a:t>Thema | Max Mustermann | 20.02.2023 | C2 – konzernintern</a:t>
            </a:r>
            <a:endParaRPr lang="de-DE" dirty="0"/>
          </a:p>
        </p:txBody>
      </p:sp>
      <p:sp>
        <p:nvSpPr>
          <p:cNvPr id="11" name="Untertitel 2">
            <a:extLst>
              <a:ext uri="{FF2B5EF4-FFF2-40B4-BE49-F238E27FC236}">
                <a16:creationId xmlns:a16="http://schemas.microsoft.com/office/drawing/2014/main" id="{FA86445D-8B32-1BF5-F9CD-CF26DAB8FE5A}"/>
              </a:ext>
            </a:extLst>
          </p:cNvPr>
          <p:cNvSpPr>
            <a:spLocks noGrp="1"/>
          </p:cNvSpPr>
          <p:nvPr>
            <p:ph type="subTitle" idx="1"/>
          </p:nvPr>
        </p:nvSpPr>
        <p:spPr>
          <a:xfrm>
            <a:off x="911424" y="2276872"/>
            <a:ext cx="10369152" cy="384721"/>
          </a:xfrm>
        </p:spPr>
        <p:txBody>
          <a:bodyPr>
            <a:spAutoFit/>
          </a:bodyPr>
          <a:lstStyle>
            <a:lvl1pPr marL="0" indent="0" algn="l">
              <a:buNone/>
              <a:defRPr sz="2500">
                <a:solidFill>
                  <a:srgbClr val="005E8B"/>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endParaRPr lang="de-DE" dirty="0"/>
          </a:p>
        </p:txBody>
      </p:sp>
      <p:sp>
        <p:nvSpPr>
          <p:cNvPr id="13" name="Textfeld 12">
            <a:extLst>
              <a:ext uri="{FF2B5EF4-FFF2-40B4-BE49-F238E27FC236}">
                <a16:creationId xmlns:a16="http://schemas.microsoft.com/office/drawing/2014/main" id="{4A1F0BAF-DE5F-DF59-1270-E113625FE8A4}"/>
              </a:ext>
            </a:extLst>
          </p:cNvPr>
          <p:cNvSpPr txBox="1"/>
          <p:nvPr userDrawn="1"/>
        </p:nvSpPr>
        <p:spPr>
          <a:xfrm>
            <a:off x="911424" y="6225587"/>
            <a:ext cx="2553391" cy="246221"/>
          </a:xfrm>
          <a:prstGeom prst="rect">
            <a:avLst/>
          </a:prstGeom>
          <a:noFill/>
        </p:spPr>
        <p:txBody>
          <a:bodyPr wrap="none" lIns="0" tIns="0" rIns="0" bIns="0" rtlCol="0" anchor="b" anchorCtr="0">
            <a:spAutoFit/>
          </a:bodyPr>
          <a:lstStyle/>
          <a:p>
            <a:pPr algn="l"/>
            <a:r>
              <a:rPr lang="de-DE" sz="1600" b="1" dirty="0">
                <a:solidFill>
                  <a:srgbClr val="005E8B"/>
                </a:solidFill>
              </a:rPr>
              <a:t>Wir machen Hessen stark.</a:t>
            </a:r>
          </a:p>
        </p:txBody>
      </p:sp>
      <p:sp>
        <p:nvSpPr>
          <p:cNvPr id="3" name="Textplatzhalter 7">
            <a:extLst>
              <a:ext uri="{FF2B5EF4-FFF2-40B4-BE49-F238E27FC236}">
                <a16:creationId xmlns:a16="http://schemas.microsoft.com/office/drawing/2014/main" id="{EAB08DB9-D9B4-AAF0-58B5-C3561A41FC9E}"/>
              </a:ext>
            </a:extLst>
          </p:cNvPr>
          <p:cNvSpPr>
            <a:spLocks noGrp="1"/>
          </p:cNvSpPr>
          <p:nvPr>
            <p:ph type="body" sz="quarter" idx="13" hasCustomPrompt="1"/>
          </p:nvPr>
        </p:nvSpPr>
        <p:spPr>
          <a:xfrm>
            <a:off x="911424" y="3387562"/>
            <a:ext cx="679673" cy="276999"/>
          </a:xfrm>
        </p:spPr>
        <p:txBody>
          <a:bodyPr wrap="none">
            <a:spAutoFit/>
          </a:bodyPr>
          <a:lstStyle>
            <a:lvl1pPr>
              <a:spcBef>
                <a:spcPts val="0"/>
              </a:spcBef>
              <a:defRPr sz="1800">
                <a:solidFill>
                  <a:srgbClr val="005E8B"/>
                </a:solidFill>
              </a:defRPr>
            </a:lvl1pPr>
          </a:lstStyle>
          <a:p>
            <a:pPr lvl="0"/>
            <a:r>
              <a:rPr lang="de-DE" dirty="0"/>
              <a:t>Datum</a:t>
            </a:r>
          </a:p>
        </p:txBody>
      </p:sp>
      <p:pic>
        <p:nvPicPr>
          <p:cNvPr id="6" name="Grafik 5">
            <a:extLst>
              <a:ext uri="{FF2B5EF4-FFF2-40B4-BE49-F238E27FC236}">
                <a16:creationId xmlns:a16="http://schemas.microsoft.com/office/drawing/2014/main" id="{0BDD91FE-38CE-7DD4-0EA3-127B43DCBF95}"/>
              </a:ext>
            </a:extLst>
          </p:cNvPr>
          <p:cNvPicPr>
            <a:picLocks noChangeAspect="1"/>
          </p:cNvPicPr>
          <p:nvPr userDrawn="1"/>
        </p:nvPicPr>
        <p:blipFill rotWithShape="1">
          <a:blip r:embed="rId2"/>
          <a:srcRect t="15772" b="15772"/>
          <a:stretch/>
        </p:blipFill>
        <p:spPr>
          <a:xfrm>
            <a:off x="8846661" y="5846619"/>
            <a:ext cx="2896665" cy="842776"/>
          </a:xfrm>
          <a:prstGeom prst="rect">
            <a:avLst/>
          </a:prstGeom>
          <a:solidFill>
            <a:schemeClr val="bg1"/>
          </a:solidFill>
        </p:spPr>
      </p:pic>
    </p:spTree>
    <p:extLst>
      <p:ext uri="{BB962C8B-B14F-4D97-AF65-F5344CB8AC3E}">
        <p14:creationId xmlns:p14="http://schemas.microsoft.com/office/powerpoint/2010/main" val="1658934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folie 04">
    <p:spTree>
      <p:nvGrpSpPr>
        <p:cNvPr id="1" name=""/>
        <p:cNvGrpSpPr/>
        <p:nvPr/>
      </p:nvGrpSpPr>
      <p:grpSpPr>
        <a:xfrm>
          <a:off x="0" y="0"/>
          <a:ext cx="0" cy="0"/>
          <a:chOff x="0" y="0"/>
          <a:chExt cx="0" cy="0"/>
        </a:xfrm>
      </p:grpSpPr>
      <p:pic>
        <p:nvPicPr>
          <p:cNvPr id="8" name="Grafik 7" descr="Ein Bild, das Text enthält.&#10;&#10;Automatisch generierte Beschreibung">
            <a:extLst>
              <a:ext uri="{FF2B5EF4-FFF2-40B4-BE49-F238E27FC236}">
                <a16:creationId xmlns:a16="http://schemas.microsoft.com/office/drawing/2014/main" id="{B44E6B04-FCA4-3E27-6662-5EE38C13E756}"/>
              </a:ext>
            </a:extLst>
          </p:cNvPr>
          <p:cNvPicPr>
            <a:picLocks noChangeAspect="1"/>
          </p:cNvPicPr>
          <p:nvPr userDrawn="1"/>
        </p:nvPicPr>
        <p:blipFill>
          <a:blip r:embed="rId2"/>
          <a:stretch>
            <a:fillRect/>
          </a:stretch>
        </p:blipFill>
        <p:spPr>
          <a:xfrm>
            <a:off x="896852" y="6095364"/>
            <a:ext cx="1671782" cy="350732"/>
          </a:xfrm>
          <a:prstGeom prst="rect">
            <a:avLst/>
          </a:prstGeom>
        </p:spPr>
      </p:pic>
      <p:sp>
        <p:nvSpPr>
          <p:cNvPr id="3" name="Bildplatzhalter 14">
            <a:extLst>
              <a:ext uri="{FF2B5EF4-FFF2-40B4-BE49-F238E27FC236}">
                <a16:creationId xmlns:a16="http://schemas.microsoft.com/office/drawing/2014/main" id="{5DBA449F-95B2-C9E3-913B-D4A58841E8B0}"/>
              </a:ext>
            </a:extLst>
          </p:cNvPr>
          <p:cNvSpPr>
            <a:spLocks noGrp="1"/>
          </p:cNvSpPr>
          <p:nvPr>
            <p:ph type="pic" sz="quarter" idx="12"/>
          </p:nvPr>
        </p:nvSpPr>
        <p:spPr>
          <a:xfrm>
            <a:off x="0" y="0"/>
            <a:ext cx="12192000" cy="5661025"/>
          </a:xfrm>
        </p:spPr>
        <p:txBody>
          <a:bodyPr/>
          <a:lstStyle>
            <a:lvl1pPr marL="0" indent="0">
              <a:buNone/>
              <a:defRPr sz="1000"/>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7949A42D-7635-1864-E3E0-5E18366B330D}"/>
              </a:ext>
            </a:extLst>
          </p:cNvPr>
          <p:cNvSpPr>
            <a:spLocks noGrp="1"/>
          </p:cNvSpPr>
          <p:nvPr>
            <p:ph type="ctrTitle"/>
          </p:nvPr>
        </p:nvSpPr>
        <p:spPr>
          <a:xfrm>
            <a:off x="911424" y="1628800"/>
            <a:ext cx="10369152" cy="615553"/>
          </a:xfrm>
        </p:spPr>
        <p:txBody>
          <a:bodyPr anchor="t" anchorCtr="0"/>
          <a:lstStyle>
            <a:lvl1pPr algn="l">
              <a:defRPr sz="4000" b="1">
                <a:solidFill>
                  <a:srgbClr val="005E8B"/>
                </a:solidFill>
              </a:defRPr>
            </a:lvl1pPr>
          </a:lstStyle>
          <a:p>
            <a:r>
              <a:rPr lang="de-DE"/>
              <a:t>Titelmasterformat durch Klicken bearbeiten</a:t>
            </a:r>
            <a:endParaRPr lang="de-DE" dirty="0"/>
          </a:p>
        </p:txBody>
      </p:sp>
      <p:sp>
        <p:nvSpPr>
          <p:cNvPr id="7" name="Textplatzhalter 7">
            <a:extLst>
              <a:ext uri="{FF2B5EF4-FFF2-40B4-BE49-F238E27FC236}">
                <a16:creationId xmlns:a16="http://schemas.microsoft.com/office/drawing/2014/main" id="{6C43F9A1-2952-B16A-ACF8-140DDFC9DC5C}"/>
              </a:ext>
            </a:extLst>
          </p:cNvPr>
          <p:cNvSpPr>
            <a:spLocks noGrp="1"/>
          </p:cNvSpPr>
          <p:nvPr>
            <p:ph type="body" sz="quarter" idx="13" hasCustomPrompt="1"/>
          </p:nvPr>
        </p:nvSpPr>
        <p:spPr>
          <a:xfrm>
            <a:off x="911424" y="3387562"/>
            <a:ext cx="679673" cy="276999"/>
          </a:xfrm>
        </p:spPr>
        <p:txBody>
          <a:bodyPr wrap="none">
            <a:spAutoFit/>
          </a:bodyPr>
          <a:lstStyle>
            <a:lvl1pPr>
              <a:spcBef>
                <a:spcPts val="0"/>
              </a:spcBef>
              <a:defRPr sz="1800">
                <a:solidFill>
                  <a:srgbClr val="005E8B"/>
                </a:solidFill>
              </a:defRPr>
            </a:lvl1pPr>
          </a:lstStyle>
          <a:p>
            <a:pPr lvl="0"/>
            <a:r>
              <a:rPr lang="de-DE" dirty="0"/>
              <a:t>Datum</a:t>
            </a:r>
          </a:p>
        </p:txBody>
      </p:sp>
      <p:pic>
        <p:nvPicPr>
          <p:cNvPr id="4" name="Grafik 3">
            <a:extLst>
              <a:ext uri="{FF2B5EF4-FFF2-40B4-BE49-F238E27FC236}">
                <a16:creationId xmlns:a16="http://schemas.microsoft.com/office/drawing/2014/main" id="{A335384A-592F-2036-FB6C-3CE27B74EADF}"/>
              </a:ext>
            </a:extLst>
          </p:cNvPr>
          <p:cNvPicPr>
            <a:picLocks noChangeAspect="1"/>
          </p:cNvPicPr>
          <p:nvPr userDrawn="1"/>
        </p:nvPicPr>
        <p:blipFill rotWithShape="1">
          <a:blip r:embed="rId3"/>
          <a:srcRect t="15772" b="15772"/>
          <a:stretch/>
        </p:blipFill>
        <p:spPr>
          <a:xfrm>
            <a:off x="8846661" y="5846619"/>
            <a:ext cx="2896665" cy="842776"/>
          </a:xfrm>
          <a:prstGeom prst="rect">
            <a:avLst/>
          </a:prstGeom>
          <a:solidFill>
            <a:schemeClr val="bg1"/>
          </a:solidFill>
        </p:spPr>
      </p:pic>
      <p:sp>
        <p:nvSpPr>
          <p:cNvPr id="13" name="Textplatzhalter 12">
            <a:extLst>
              <a:ext uri="{FF2B5EF4-FFF2-40B4-BE49-F238E27FC236}">
                <a16:creationId xmlns:a16="http://schemas.microsoft.com/office/drawing/2014/main" id="{C899F8D0-E771-FA59-47D2-2A2BB7F2B018}"/>
              </a:ext>
            </a:extLst>
          </p:cNvPr>
          <p:cNvSpPr>
            <a:spLocks noGrp="1"/>
          </p:cNvSpPr>
          <p:nvPr>
            <p:ph type="body" sz="quarter" idx="14"/>
          </p:nvPr>
        </p:nvSpPr>
        <p:spPr>
          <a:xfrm>
            <a:off x="816428" y="964743"/>
            <a:ext cx="4091941" cy="414906"/>
          </a:xfrm>
          <a:blipFill>
            <a:blip r:embed="rId4"/>
            <a:stretch>
              <a:fillRect/>
            </a:stretch>
          </a:blipFill>
        </p:spPr>
        <p:txBody>
          <a:bodyPr/>
          <a:lstStyle>
            <a:lvl1pPr>
              <a:defRPr sz="200">
                <a:solidFill>
                  <a:schemeClr val="tx1">
                    <a:alpha val="0"/>
                  </a:schemeClr>
                </a:solidFill>
              </a:defRPr>
            </a:lvl1pPr>
          </a:lstStyle>
          <a:p>
            <a:pPr lvl="0"/>
            <a:r>
              <a:rPr lang="de-DE"/>
              <a:t>Formatvorlagen des Textmasters bearbeiten</a:t>
            </a:r>
          </a:p>
        </p:txBody>
      </p:sp>
    </p:spTree>
    <p:extLst>
      <p:ext uri="{BB962C8B-B14F-4D97-AF65-F5344CB8AC3E}">
        <p14:creationId xmlns:p14="http://schemas.microsoft.com/office/powerpoint/2010/main" val="3902854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folie 04 mit „C2 Information“">
    <p:spTree>
      <p:nvGrpSpPr>
        <p:cNvPr id="1" name=""/>
        <p:cNvGrpSpPr/>
        <p:nvPr/>
      </p:nvGrpSpPr>
      <p:grpSpPr>
        <a:xfrm>
          <a:off x="0" y="0"/>
          <a:ext cx="0" cy="0"/>
          <a:chOff x="0" y="0"/>
          <a:chExt cx="0" cy="0"/>
        </a:xfrm>
      </p:grpSpPr>
      <p:pic>
        <p:nvPicPr>
          <p:cNvPr id="8" name="Grafik 7" descr="Ein Bild, das Text enthält.&#10;&#10;Automatisch generierte Beschreibung">
            <a:extLst>
              <a:ext uri="{FF2B5EF4-FFF2-40B4-BE49-F238E27FC236}">
                <a16:creationId xmlns:a16="http://schemas.microsoft.com/office/drawing/2014/main" id="{B44E6B04-FCA4-3E27-6662-5EE38C13E756}"/>
              </a:ext>
            </a:extLst>
          </p:cNvPr>
          <p:cNvPicPr>
            <a:picLocks noChangeAspect="1"/>
          </p:cNvPicPr>
          <p:nvPr userDrawn="1"/>
        </p:nvPicPr>
        <p:blipFill>
          <a:blip r:embed="rId2"/>
          <a:stretch>
            <a:fillRect/>
          </a:stretch>
        </p:blipFill>
        <p:spPr>
          <a:xfrm>
            <a:off x="896852" y="6095364"/>
            <a:ext cx="1671782" cy="350732"/>
          </a:xfrm>
          <a:prstGeom prst="rect">
            <a:avLst/>
          </a:prstGeom>
        </p:spPr>
      </p:pic>
      <p:sp>
        <p:nvSpPr>
          <p:cNvPr id="3" name="Bildplatzhalter 14">
            <a:extLst>
              <a:ext uri="{FF2B5EF4-FFF2-40B4-BE49-F238E27FC236}">
                <a16:creationId xmlns:a16="http://schemas.microsoft.com/office/drawing/2014/main" id="{5DBA449F-95B2-C9E3-913B-D4A58841E8B0}"/>
              </a:ext>
            </a:extLst>
          </p:cNvPr>
          <p:cNvSpPr>
            <a:spLocks noGrp="1"/>
          </p:cNvSpPr>
          <p:nvPr>
            <p:ph type="pic" sz="quarter" idx="12"/>
          </p:nvPr>
        </p:nvSpPr>
        <p:spPr>
          <a:xfrm>
            <a:off x="0" y="0"/>
            <a:ext cx="12192000" cy="5661025"/>
          </a:xfrm>
        </p:spPr>
        <p:txBody>
          <a:bodyPr/>
          <a:lstStyle>
            <a:lvl1pPr marL="0" indent="0">
              <a:buNone/>
              <a:defRPr sz="1000"/>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7949A42D-7635-1864-E3E0-5E18366B330D}"/>
              </a:ext>
            </a:extLst>
          </p:cNvPr>
          <p:cNvSpPr>
            <a:spLocks noGrp="1"/>
          </p:cNvSpPr>
          <p:nvPr>
            <p:ph type="ctrTitle"/>
          </p:nvPr>
        </p:nvSpPr>
        <p:spPr>
          <a:xfrm>
            <a:off x="911424" y="1628800"/>
            <a:ext cx="10369152" cy="615553"/>
          </a:xfrm>
        </p:spPr>
        <p:txBody>
          <a:bodyPr anchor="t" anchorCtr="0"/>
          <a:lstStyle>
            <a:lvl1pPr algn="l">
              <a:defRPr sz="4000" b="1">
                <a:solidFill>
                  <a:srgbClr val="005E8B"/>
                </a:solidFill>
              </a:defRPr>
            </a:lvl1pPr>
          </a:lstStyle>
          <a:p>
            <a:r>
              <a:rPr lang="de-DE"/>
              <a:t>Titelmasterformat durch Klicken bearbeiten</a:t>
            </a:r>
            <a:endParaRPr lang="de-DE" dirty="0"/>
          </a:p>
        </p:txBody>
      </p:sp>
      <p:sp>
        <p:nvSpPr>
          <p:cNvPr id="5" name="Fußzeilenplatzhalter 4">
            <a:extLst>
              <a:ext uri="{FF2B5EF4-FFF2-40B4-BE49-F238E27FC236}">
                <a16:creationId xmlns:a16="http://schemas.microsoft.com/office/drawing/2014/main" id="{2A555766-D43E-7B4B-FD85-A1F85AA97B4A}"/>
              </a:ext>
            </a:extLst>
          </p:cNvPr>
          <p:cNvSpPr>
            <a:spLocks noGrp="1"/>
          </p:cNvSpPr>
          <p:nvPr>
            <p:ph type="ftr" sz="quarter" idx="11"/>
          </p:nvPr>
        </p:nvSpPr>
        <p:spPr>
          <a:xfrm>
            <a:off x="911424" y="332656"/>
            <a:ext cx="10369152" cy="153888"/>
          </a:xfrm>
        </p:spPr>
        <p:txBody>
          <a:bodyPr/>
          <a:lstStyle/>
          <a:p>
            <a:r>
              <a:rPr lang="de-DE"/>
              <a:t>Thema | Max Mustermann | 20.02.2023 | C2 – konzernintern</a:t>
            </a:r>
            <a:endParaRPr lang="de-DE" dirty="0"/>
          </a:p>
        </p:txBody>
      </p:sp>
      <p:sp>
        <p:nvSpPr>
          <p:cNvPr id="7" name="Textplatzhalter 7">
            <a:extLst>
              <a:ext uri="{FF2B5EF4-FFF2-40B4-BE49-F238E27FC236}">
                <a16:creationId xmlns:a16="http://schemas.microsoft.com/office/drawing/2014/main" id="{6C43F9A1-2952-B16A-ACF8-140DDFC9DC5C}"/>
              </a:ext>
            </a:extLst>
          </p:cNvPr>
          <p:cNvSpPr>
            <a:spLocks noGrp="1"/>
          </p:cNvSpPr>
          <p:nvPr>
            <p:ph type="body" sz="quarter" idx="13" hasCustomPrompt="1"/>
          </p:nvPr>
        </p:nvSpPr>
        <p:spPr>
          <a:xfrm>
            <a:off x="911424" y="3387562"/>
            <a:ext cx="679673" cy="276999"/>
          </a:xfrm>
        </p:spPr>
        <p:txBody>
          <a:bodyPr wrap="none">
            <a:spAutoFit/>
          </a:bodyPr>
          <a:lstStyle>
            <a:lvl1pPr>
              <a:spcBef>
                <a:spcPts val="0"/>
              </a:spcBef>
              <a:defRPr sz="1800">
                <a:solidFill>
                  <a:srgbClr val="005E8B"/>
                </a:solidFill>
              </a:defRPr>
            </a:lvl1pPr>
          </a:lstStyle>
          <a:p>
            <a:pPr lvl="0"/>
            <a:r>
              <a:rPr lang="de-DE" dirty="0"/>
              <a:t>Datum</a:t>
            </a:r>
          </a:p>
        </p:txBody>
      </p:sp>
      <p:pic>
        <p:nvPicPr>
          <p:cNvPr id="6" name="Grafik 5">
            <a:extLst>
              <a:ext uri="{FF2B5EF4-FFF2-40B4-BE49-F238E27FC236}">
                <a16:creationId xmlns:a16="http://schemas.microsoft.com/office/drawing/2014/main" id="{359A8142-BBFE-9C2C-D0AD-BCD4922D5498}"/>
              </a:ext>
            </a:extLst>
          </p:cNvPr>
          <p:cNvPicPr>
            <a:picLocks noChangeAspect="1"/>
          </p:cNvPicPr>
          <p:nvPr userDrawn="1"/>
        </p:nvPicPr>
        <p:blipFill rotWithShape="1">
          <a:blip r:embed="rId3"/>
          <a:srcRect t="15772" b="15772"/>
          <a:stretch/>
        </p:blipFill>
        <p:spPr>
          <a:xfrm>
            <a:off x="8846661" y="5846619"/>
            <a:ext cx="2896665" cy="842776"/>
          </a:xfrm>
          <a:prstGeom prst="rect">
            <a:avLst/>
          </a:prstGeom>
          <a:solidFill>
            <a:schemeClr val="bg1"/>
          </a:solidFill>
        </p:spPr>
      </p:pic>
      <p:sp>
        <p:nvSpPr>
          <p:cNvPr id="9" name="Textplatzhalter 12">
            <a:extLst>
              <a:ext uri="{FF2B5EF4-FFF2-40B4-BE49-F238E27FC236}">
                <a16:creationId xmlns:a16="http://schemas.microsoft.com/office/drawing/2014/main" id="{EE30C5FC-A407-383C-C04F-F20C82A6B6E2}"/>
              </a:ext>
            </a:extLst>
          </p:cNvPr>
          <p:cNvSpPr>
            <a:spLocks noGrp="1"/>
          </p:cNvSpPr>
          <p:nvPr>
            <p:ph type="body" sz="quarter" idx="14"/>
          </p:nvPr>
        </p:nvSpPr>
        <p:spPr>
          <a:xfrm>
            <a:off x="816428" y="964743"/>
            <a:ext cx="4091941" cy="414906"/>
          </a:xfrm>
          <a:blipFill>
            <a:blip r:embed="rId4"/>
            <a:stretch>
              <a:fillRect/>
            </a:stretch>
          </a:blipFill>
        </p:spPr>
        <p:txBody>
          <a:bodyPr/>
          <a:lstStyle>
            <a:lvl1pPr>
              <a:defRPr sz="200">
                <a:solidFill>
                  <a:schemeClr val="tx1">
                    <a:alpha val="0"/>
                  </a:schemeClr>
                </a:solidFill>
              </a:defRPr>
            </a:lvl1pPr>
          </a:lstStyle>
          <a:p>
            <a:pPr lvl="0"/>
            <a:r>
              <a:rPr lang="de-DE"/>
              <a:t>Formatvorlagen des Textmasters bearbeiten</a:t>
            </a:r>
          </a:p>
        </p:txBody>
      </p:sp>
    </p:spTree>
    <p:extLst>
      <p:ext uri="{BB962C8B-B14F-4D97-AF65-F5344CB8AC3E}">
        <p14:creationId xmlns:p14="http://schemas.microsoft.com/office/powerpoint/2010/main" val="204924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1" name="Bildplatzhalter 10">
            <a:extLst>
              <a:ext uri="{FF2B5EF4-FFF2-40B4-BE49-F238E27FC236}">
                <a16:creationId xmlns:a16="http://schemas.microsoft.com/office/drawing/2014/main" id="{D0AC419B-0D5B-40EB-88E9-18ADCA95E34E}"/>
              </a:ext>
            </a:extLst>
          </p:cNvPr>
          <p:cNvSpPr>
            <a:spLocks noGrp="1"/>
          </p:cNvSpPr>
          <p:nvPr>
            <p:ph type="pic" sz="quarter" idx="13"/>
          </p:nvPr>
        </p:nvSpPr>
        <p:spPr>
          <a:xfrm>
            <a:off x="0" y="0"/>
            <a:ext cx="4872038" cy="6858000"/>
          </a:xfrm>
        </p:spPr>
        <p:txBody>
          <a:bodyPr/>
          <a:lstStyle>
            <a:lvl1pPr marL="0" indent="0">
              <a:buNone/>
              <a:defRPr sz="900"/>
            </a:lvl1pPr>
          </a:lstStyle>
          <a:p>
            <a:r>
              <a:rPr lang="de-DE"/>
              <a:t>Bild durch Klicken auf Symbol hinzufügen</a:t>
            </a:r>
          </a:p>
        </p:txBody>
      </p:sp>
      <p:sp>
        <p:nvSpPr>
          <p:cNvPr id="2" name="Titel 1">
            <a:extLst>
              <a:ext uri="{FF2B5EF4-FFF2-40B4-BE49-F238E27FC236}">
                <a16:creationId xmlns:a16="http://schemas.microsoft.com/office/drawing/2014/main" id="{ED1C5128-4274-3C70-2A9D-7C5978C06D09}"/>
              </a:ext>
            </a:extLst>
          </p:cNvPr>
          <p:cNvSpPr>
            <a:spLocks noGrp="1"/>
          </p:cNvSpPr>
          <p:nvPr>
            <p:ph type="title"/>
          </p:nvPr>
        </p:nvSpPr>
        <p:spPr>
          <a:xfrm>
            <a:off x="5375920" y="648329"/>
            <a:ext cx="6192688" cy="369332"/>
          </a:xfrm>
        </p:spPr>
        <p:txBody>
          <a:bodyPr/>
          <a:lstStyle/>
          <a:p>
            <a:r>
              <a:rPr lang="de-DE"/>
              <a:t>Titelmasterformat durch Klicken bearbeiten</a:t>
            </a:r>
            <a:endParaRPr lang="de-DE" dirty="0"/>
          </a:p>
        </p:txBody>
      </p:sp>
      <p:sp>
        <p:nvSpPr>
          <p:cNvPr id="15" name="Textplatzhalter 14">
            <a:extLst>
              <a:ext uri="{FF2B5EF4-FFF2-40B4-BE49-F238E27FC236}">
                <a16:creationId xmlns:a16="http://schemas.microsoft.com/office/drawing/2014/main" id="{0FE42C75-3335-9DF6-B307-39E5FA9C3D98}"/>
              </a:ext>
            </a:extLst>
          </p:cNvPr>
          <p:cNvSpPr>
            <a:spLocks noGrp="1"/>
          </p:cNvSpPr>
          <p:nvPr>
            <p:ph type="body" sz="quarter" idx="14"/>
          </p:nvPr>
        </p:nvSpPr>
        <p:spPr>
          <a:xfrm>
            <a:off x="5375275" y="1520900"/>
            <a:ext cx="6192838" cy="4571926"/>
          </a:xfrm>
        </p:spPr>
        <p:txBody>
          <a:bodyPr/>
          <a:lstStyle>
            <a:lvl1pPr marL="358775" indent="-358775">
              <a:spcBef>
                <a:spcPts val="1200"/>
              </a:spcBef>
              <a:buFont typeface="+mj-lt"/>
              <a:buAutoNum type="arabicPeriod"/>
              <a:defRPr/>
            </a:lvl1pPr>
            <a:lvl2pPr marL="631825" indent="-273050">
              <a:defRPr/>
            </a:lvl2pPr>
          </a:lstStyle>
          <a:p>
            <a:pPr lvl="0"/>
            <a:r>
              <a:rPr lang="de-DE"/>
              <a:t>Formatvorlagen des Textmasters bearbeiten</a:t>
            </a:r>
          </a:p>
          <a:p>
            <a:pPr lvl="1"/>
            <a:r>
              <a:rPr lang="de-DE"/>
              <a:t>Zweite Ebene</a:t>
            </a:r>
          </a:p>
        </p:txBody>
      </p:sp>
      <p:sp>
        <p:nvSpPr>
          <p:cNvPr id="25" name="Datumsplatzhalter 24">
            <a:extLst>
              <a:ext uri="{FF2B5EF4-FFF2-40B4-BE49-F238E27FC236}">
                <a16:creationId xmlns:a16="http://schemas.microsoft.com/office/drawing/2014/main" id="{3D42A180-97BA-B30E-34AB-894C336D5920}"/>
              </a:ext>
            </a:extLst>
          </p:cNvPr>
          <p:cNvSpPr>
            <a:spLocks noGrp="1"/>
          </p:cNvSpPr>
          <p:nvPr>
            <p:ph type="dt" sz="half" idx="15"/>
          </p:nvPr>
        </p:nvSpPr>
        <p:spPr/>
        <p:txBody>
          <a:bodyPr/>
          <a:lstStyle/>
          <a:p>
            <a:fld id="{F47F4747-ACE2-48B4-8983-B3D541B38456}" type="datetime1">
              <a:rPr lang="de-DE" smtClean="0"/>
              <a:t>01.04.2026</a:t>
            </a:fld>
            <a:endParaRPr lang="de-DE" dirty="0"/>
          </a:p>
        </p:txBody>
      </p:sp>
      <p:sp>
        <p:nvSpPr>
          <p:cNvPr id="26" name="Fußzeilenplatzhalter 25">
            <a:extLst>
              <a:ext uri="{FF2B5EF4-FFF2-40B4-BE49-F238E27FC236}">
                <a16:creationId xmlns:a16="http://schemas.microsoft.com/office/drawing/2014/main" id="{1FB5DEB9-43C5-EBF4-13BB-BC1E49D02FF3}"/>
              </a:ext>
            </a:extLst>
          </p:cNvPr>
          <p:cNvSpPr>
            <a:spLocks noGrp="1"/>
          </p:cNvSpPr>
          <p:nvPr>
            <p:ph type="ftr" sz="quarter" idx="16"/>
          </p:nvPr>
        </p:nvSpPr>
        <p:spPr>
          <a:xfrm>
            <a:off x="5780250" y="6420161"/>
            <a:ext cx="4478932" cy="153888"/>
          </a:xfrm>
        </p:spPr>
        <p:txBody>
          <a:bodyPr/>
          <a:lstStyle/>
          <a:p>
            <a:r>
              <a:rPr lang="de-DE" dirty="0"/>
              <a:t>Thema | Max Mustermann | 20.02.2023 | C2 – konzernintern</a:t>
            </a:r>
          </a:p>
        </p:txBody>
      </p:sp>
      <p:sp>
        <p:nvSpPr>
          <p:cNvPr id="27" name="Foliennummernplatzhalter 26">
            <a:extLst>
              <a:ext uri="{FF2B5EF4-FFF2-40B4-BE49-F238E27FC236}">
                <a16:creationId xmlns:a16="http://schemas.microsoft.com/office/drawing/2014/main" id="{E472C2B5-4EE8-7FD3-947A-74EF5CBB61ED}"/>
              </a:ext>
            </a:extLst>
          </p:cNvPr>
          <p:cNvSpPr>
            <a:spLocks noGrp="1"/>
          </p:cNvSpPr>
          <p:nvPr>
            <p:ph type="sldNum" sz="quarter" idx="17"/>
          </p:nvPr>
        </p:nvSpPr>
        <p:spPr>
          <a:xfrm>
            <a:off x="5375920" y="6420161"/>
            <a:ext cx="264496" cy="153888"/>
          </a:xfrm>
        </p:spPr>
        <p:txBody>
          <a:bodyPr/>
          <a:lstStyle/>
          <a:p>
            <a:fld id="{886A258D-EB6A-4760-9D95-48B5EA4C3F5C}" type="slidenum">
              <a:rPr lang="de-DE" smtClean="0"/>
              <a:pPr/>
              <a:t>‹Nr.›</a:t>
            </a:fld>
            <a:endParaRPr lang="de-DE" dirty="0"/>
          </a:p>
        </p:txBody>
      </p:sp>
    </p:spTree>
    <p:extLst>
      <p:ext uri="{BB962C8B-B14F-4D97-AF65-F5344CB8AC3E}">
        <p14:creationId xmlns:p14="http://schemas.microsoft.com/office/powerpoint/2010/main" val="3105385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3" name="Gruppieren 12">
            <a:extLst>
              <a:ext uri="{FF2B5EF4-FFF2-40B4-BE49-F238E27FC236}">
                <a16:creationId xmlns:a16="http://schemas.microsoft.com/office/drawing/2014/main" id="{4F8FE232-8C39-6BAC-E6EA-9F1FEB40CA9D}"/>
              </a:ext>
            </a:extLst>
          </p:cNvPr>
          <p:cNvGrpSpPr/>
          <p:nvPr userDrawn="1"/>
        </p:nvGrpSpPr>
        <p:grpSpPr>
          <a:xfrm>
            <a:off x="0" y="0"/>
            <a:ext cx="12192000" cy="6858000"/>
            <a:chOff x="0" y="0"/>
            <a:chExt cx="12192000" cy="6858000"/>
          </a:xfrm>
        </p:grpSpPr>
        <p:cxnSp>
          <p:nvCxnSpPr>
            <p:cNvPr id="8" name="Gerader Verbinder 7">
              <a:extLst>
                <a:ext uri="{FF2B5EF4-FFF2-40B4-BE49-F238E27FC236}">
                  <a16:creationId xmlns:a16="http://schemas.microsoft.com/office/drawing/2014/main" id="{16E8C161-377D-7E6E-34B3-35D7649FA4A6}"/>
                </a:ext>
              </a:extLst>
            </p:cNvPr>
            <p:cNvCxnSpPr>
              <a:cxnSpLocks/>
            </p:cNvCxnSpPr>
            <p:nvPr userDrawn="1"/>
          </p:nvCxnSpPr>
          <p:spPr>
            <a:xfrm>
              <a:off x="0" y="6092826"/>
              <a:ext cx="12192000" cy="0"/>
            </a:xfrm>
            <a:prstGeom prst="line">
              <a:avLst/>
            </a:prstGeom>
            <a:ln cap="rnd">
              <a:noFill/>
              <a:prstDash val="dash"/>
            </a:ln>
          </p:spPr>
          <p:style>
            <a:lnRef idx="1">
              <a:schemeClr val="accent1"/>
            </a:lnRef>
            <a:fillRef idx="0">
              <a:schemeClr val="accent1"/>
            </a:fillRef>
            <a:effectRef idx="0">
              <a:schemeClr val="accent1"/>
            </a:effectRef>
            <a:fontRef idx="minor">
              <a:schemeClr val="tx1"/>
            </a:fontRef>
          </p:style>
        </p:cxnSp>
        <p:cxnSp>
          <p:nvCxnSpPr>
            <p:cNvPr id="10" name="Gerader Verbinder 9">
              <a:extLst>
                <a:ext uri="{FF2B5EF4-FFF2-40B4-BE49-F238E27FC236}">
                  <a16:creationId xmlns:a16="http://schemas.microsoft.com/office/drawing/2014/main" id="{D7C39AED-AD9B-7F73-FCE1-9A12C527B367}"/>
                </a:ext>
              </a:extLst>
            </p:cNvPr>
            <p:cNvCxnSpPr>
              <a:cxnSpLocks/>
            </p:cNvCxnSpPr>
            <p:nvPr userDrawn="1"/>
          </p:nvCxnSpPr>
          <p:spPr>
            <a:xfrm>
              <a:off x="0" y="1844676"/>
              <a:ext cx="12192000" cy="0"/>
            </a:xfrm>
            <a:prstGeom prst="line">
              <a:avLst/>
            </a:prstGeom>
            <a:ln cap="rnd">
              <a:noFill/>
              <a:prstDash val="dash"/>
            </a:ln>
          </p:spPr>
          <p:style>
            <a:lnRef idx="1">
              <a:schemeClr val="accent1"/>
            </a:lnRef>
            <a:fillRef idx="0">
              <a:schemeClr val="accent1"/>
            </a:fillRef>
            <a:effectRef idx="0">
              <a:schemeClr val="accent1"/>
            </a:effectRef>
            <a:fontRef idx="minor">
              <a:schemeClr val="tx1"/>
            </a:fontRef>
          </p:style>
        </p:cxnSp>
        <p:cxnSp>
          <p:nvCxnSpPr>
            <p:cNvPr id="11" name="Gerader Verbinder 10">
              <a:extLst>
                <a:ext uri="{FF2B5EF4-FFF2-40B4-BE49-F238E27FC236}">
                  <a16:creationId xmlns:a16="http://schemas.microsoft.com/office/drawing/2014/main" id="{1595AF42-4BB7-CACA-F44A-11AFFF8517C2}"/>
                </a:ext>
              </a:extLst>
            </p:cNvPr>
            <p:cNvCxnSpPr>
              <a:cxnSpLocks/>
            </p:cNvCxnSpPr>
            <p:nvPr userDrawn="1"/>
          </p:nvCxnSpPr>
          <p:spPr>
            <a:xfrm>
              <a:off x="623392" y="0"/>
              <a:ext cx="0" cy="6858000"/>
            </a:xfrm>
            <a:prstGeom prst="line">
              <a:avLst/>
            </a:prstGeom>
            <a:ln cap="rnd">
              <a:noFill/>
              <a:prstDash val="dash"/>
            </a:ln>
          </p:spPr>
          <p:style>
            <a:lnRef idx="1">
              <a:schemeClr val="accent1"/>
            </a:lnRef>
            <a:fillRef idx="0">
              <a:schemeClr val="accent1"/>
            </a:fillRef>
            <a:effectRef idx="0">
              <a:schemeClr val="accent1"/>
            </a:effectRef>
            <a:fontRef idx="minor">
              <a:schemeClr val="tx1"/>
            </a:fontRef>
          </p:style>
        </p:cxnSp>
        <p:cxnSp>
          <p:nvCxnSpPr>
            <p:cNvPr id="12" name="Gerader Verbinder 11">
              <a:extLst>
                <a:ext uri="{FF2B5EF4-FFF2-40B4-BE49-F238E27FC236}">
                  <a16:creationId xmlns:a16="http://schemas.microsoft.com/office/drawing/2014/main" id="{DCBC711E-4A78-A164-7089-EAA0907E3C3B}"/>
                </a:ext>
              </a:extLst>
            </p:cNvPr>
            <p:cNvCxnSpPr>
              <a:cxnSpLocks/>
            </p:cNvCxnSpPr>
            <p:nvPr userDrawn="1"/>
          </p:nvCxnSpPr>
          <p:spPr>
            <a:xfrm>
              <a:off x="11568608" y="0"/>
              <a:ext cx="0" cy="6858000"/>
            </a:xfrm>
            <a:prstGeom prst="line">
              <a:avLst/>
            </a:prstGeom>
            <a:ln cap="rnd">
              <a:noFill/>
              <a:prstDash val="dash"/>
            </a:ln>
          </p:spPr>
          <p:style>
            <a:lnRef idx="1">
              <a:schemeClr val="accent1"/>
            </a:lnRef>
            <a:fillRef idx="0">
              <a:schemeClr val="accent1"/>
            </a:fillRef>
            <a:effectRef idx="0">
              <a:schemeClr val="accent1"/>
            </a:effectRef>
            <a:fontRef idx="minor">
              <a:schemeClr val="tx1"/>
            </a:fontRef>
          </p:style>
        </p:cxnSp>
      </p:grpSp>
      <p:pic>
        <p:nvPicPr>
          <p:cNvPr id="9" name="Grafik 8">
            <a:extLst>
              <a:ext uri="{FF2B5EF4-FFF2-40B4-BE49-F238E27FC236}">
                <a16:creationId xmlns:a16="http://schemas.microsoft.com/office/drawing/2014/main" id="{E0A9D0D2-F333-9717-BE31-D84118B860FB}"/>
              </a:ext>
            </a:extLst>
          </p:cNvPr>
          <p:cNvPicPr>
            <a:picLocks noChangeAspect="1"/>
          </p:cNvPicPr>
          <p:nvPr userDrawn="1"/>
        </p:nvPicPr>
        <p:blipFill>
          <a:blip r:embed="rId29"/>
          <a:stretch>
            <a:fillRect/>
          </a:stretch>
        </p:blipFill>
        <p:spPr>
          <a:xfrm>
            <a:off x="10264421" y="6132233"/>
            <a:ext cx="1549641" cy="658624"/>
          </a:xfrm>
          <a:prstGeom prst="rect">
            <a:avLst/>
          </a:prstGeom>
          <a:solidFill>
            <a:schemeClr val="bg1"/>
          </a:solidFill>
        </p:spPr>
      </p:pic>
      <p:sp>
        <p:nvSpPr>
          <p:cNvPr id="2" name="Titelplatzhalter 1">
            <a:extLst>
              <a:ext uri="{FF2B5EF4-FFF2-40B4-BE49-F238E27FC236}">
                <a16:creationId xmlns:a16="http://schemas.microsoft.com/office/drawing/2014/main" id="{B5951A9A-0135-B3EA-757B-F5C63F1586C7}"/>
              </a:ext>
            </a:extLst>
          </p:cNvPr>
          <p:cNvSpPr>
            <a:spLocks noGrp="1"/>
          </p:cNvSpPr>
          <p:nvPr>
            <p:ph type="title"/>
          </p:nvPr>
        </p:nvSpPr>
        <p:spPr>
          <a:xfrm>
            <a:off x="623392" y="648329"/>
            <a:ext cx="10945216" cy="384721"/>
          </a:xfrm>
          <a:prstGeom prst="rect">
            <a:avLst/>
          </a:prstGeom>
        </p:spPr>
        <p:txBody>
          <a:bodyPr vert="horz" wrap="square" lIns="0" tIns="0" rIns="0" bIns="0" rtlCol="0" anchor="t" anchorCtr="0">
            <a:spAutoFit/>
          </a:bodyPr>
          <a:lstStyle/>
          <a:p>
            <a:r>
              <a:rPr lang="de-DE" dirty="0"/>
              <a:t>Mastertitelformat bearbeiten</a:t>
            </a:r>
          </a:p>
        </p:txBody>
      </p:sp>
      <p:sp>
        <p:nvSpPr>
          <p:cNvPr id="3" name="Textplatzhalter 2">
            <a:extLst>
              <a:ext uri="{FF2B5EF4-FFF2-40B4-BE49-F238E27FC236}">
                <a16:creationId xmlns:a16="http://schemas.microsoft.com/office/drawing/2014/main" id="{6355B0D3-7E4E-4B36-6CE7-5635330E6E7A}"/>
              </a:ext>
            </a:extLst>
          </p:cNvPr>
          <p:cNvSpPr>
            <a:spLocks noGrp="1"/>
          </p:cNvSpPr>
          <p:nvPr>
            <p:ph type="body" idx="1"/>
          </p:nvPr>
        </p:nvSpPr>
        <p:spPr>
          <a:xfrm>
            <a:off x="623392" y="1844676"/>
            <a:ext cx="10945216" cy="4248150"/>
          </a:xfrm>
          <a:prstGeom prst="rect">
            <a:avLst/>
          </a:prstGeom>
        </p:spPr>
        <p:txBody>
          <a:bodyPr vert="horz" lIns="0" tIns="0" rIns="0" bIns="0" rtlCol="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5E70F90C-DD87-D90A-0040-855FA133C1FF}"/>
              </a:ext>
            </a:extLst>
          </p:cNvPr>
          <p:cNvSpPr>
            <a:spLocks noGrp="1"/>
          </p:cNvSpPr>
          <p:nvPr>
            <p:ph type="dt" sz="half" idx="2"/>
          </p:nvPr>
        </p:nvSpPr>
        <p:spPr>
          <a:xfrm>
            <a:off x="9624392" y="6420161"/>
            <a:ext cx="634790" cy="153888"/>
          </a:xfrm>
          <a:prstGeom prst="rect">
            <a:avLst/>
          </a:prstGeom>
        </p:spPr>
        <p:txBody>
          <a:bodyPr vert="horz" wrap="none" lIns="0" tIns="0" rIns="0" bIns="0" rtlCol="0" anchor="ctr">
            <a:spAutoFit/>
          </a:bodyPr>
          <a:lstStyle>
            <a:lvl1pPr algn="r">
              <a:defRPr sz="1000">
                <a:solidFill>
                  <a:srgbClr val="005E8B"/>
                </a:solidFill>
              </a:defRPr>
            </a:lvl1pPr>
          </a:lstStyle>
          <a:p>
            <a:fld id="{D02DDBE1-7BA2-4765-8B33-F2C1D4C15D9D}" type="datetime1">
              <a:rPr lang="de-DE" smtClean="0"/>
              <a:t>01.04.2026</a:t>
            </a:fld>
            <a:endParaRPr lang="de-DE" dirty="0"/>
          </a:p>
        </p:txBody>
      </p:sp>
      <p:sp>
        <p:nvSpPr>
          <p:cNvPr id="5" name="Fußzeilenplatzhalter 4">
            <a:extLst>
              <a:ext uri="{FF2B5EF4-FFF2-40B4-BE49-F238E27FC236}">
                <a16:creationId xmlns:a16="http://schemas.microsoft.com/office/drawing/2014/main" id="{10D0BCA3-7ADC-BC74-4366-69D74F5168B2}"/>
              </a:ext>
            </a:extLst>
          </p:cNvPr>
          <p:cNvSpPr>
            <a:spLocks noGrp="1"/>
          </p:cNvSpPr>
          <p:nvPr>
            <p:ph type="ftr" sz="quarter" idx="3"/>
          </p:nvPr>
        </p:nvSpPr>
        <p:spPr>
          <a:xfrm>
            <a:off x="1027722" y="6420161"/>
            <a:ext cx="9231459" cy="153888"/>
          </a:xfrm>
          <a:prstGeom prst="rect">
            <a:avLst/>
          </a:prstGeom>
        </p:spPr>
        <p:txBody>
          <a:bodyPr vert="horz" wrap="square" lIns="0" tIns="0" rIns="0" bIns="0" rtlCol="0" anchor="b" anchorCtr="0">
            <a:spAutoFit/>
          </a:bodyPr>
          <a:lstStyle>
            <a:lvl1pPr algn="l">
              <a:defRPr sz="1000">
                <a:solidFill>
                  <a:srgbClr val="005E8B"/>
                </a:solidFill>
              </a:defRPr>
            </a:lvl1pPr>
          </a:lstStyle>
          <a:p>
            <a:r>
              <a:rPr lang="de-DE" dirty="0"/>
              <a:t>Thema | Max Mustermann | 20.02.2023 | C2 – konzernintern</a:t>
            </a:r>
          </a:p>
        </p:txBody>
      </p:sp>
      <p:sp>
        <p:nvSpPr>
          <p:cNvPr id="6" name="Foliennummernplatzhalter 5">
            <a:extLst>
              <a:ext uri="{FF2B5EF4-FFF2-40B4-BE49-F238E27FC236}">
                <a16:creationId xmlns:a16="http://schemas.microsoft.com/office/drawing/2014/main" id="{6AB3E138-F682-418B-CBE6-E1E14345EC0A}"/>
              </a:ext>
            </a:extLst>
          </p:cNvPr>
          <p:cNvSpPr>
            <a:spLocks noGrp="1"/>
          </p:cNvSpPr>
          <p:nvPr>
            <p:ph type="sldNum" sz="quarter" idx="4"/>
          </p:nvPr>
        </p:nvSpPr>
        <p:spPr>
          <a:xfrm>
            <a:off x="623392" y="6420161"/>
            <a:ext cx="264496" cy="153888"/>
          </a:xfrm>
          <a:prstGeom prst="rect">
            <a:avLst/>
          </a:prstGeom>
        </p:spPr>
        <p:txBody>
          <a:bodyPr vert="horz" wrap="none" lIns="0" tIns="0" rIns="0" bIns="0" rtlCol="0" anchor="ctr">
            <a:spAutoFit/>
          </a:bodyPr>
          <a:lstStyle>
            <a:lvl1pPr algn="l">
              <a:defRPr sz="1000" b="1">
                <a:solidFill>
                  <a:srgbClr val="005E8B"/>
                </a:solidFill>
              </a:defRPr>
            </a:lvl1pPr>
          </a:lstStyle>
          <a:p>
            <a:fld id="{886A258D-EB6A-4760-9D95-48B5EA4C3F5C}" type="slidenum">
              <a:rPr lang="de-DE" smtClean="0"/>
              <a:pPr/>
              <a:t>‹Nr.›</a:t>
            </a:fld>
            <a:endParaRPr lang="de-DE" dirty="0"/>
          </a:p>
        </p:txBody>
      </p:sp>
      <p:sp>
        <p:nvSpPr>
          <p:cNvPr id="7" name="MSIPCMContentMarking" descr="{&quot;HashCode&quot;:1848048859,&quot;Placement&quot;:&quot;Header&quot;,&quot;Top&quot;:0.0,&quot;Left&quot;:0.0,&quot;SlideWidth&quot;:960,&quot;SlideHeight&quot;:540}"/>
          <p:cNvSpPr txBox="1"/>
          <p:nvPr userDrawn="1"/>
        </p:nvSpPr>
        <p:spPr>
          <a:xfrm>
            <a:off x="0" y="0"/>
            <a:ext cx="1810091" cy="228163"/>
          </a:xfrm>
          <a:prstGeom prst="rect">
            <a:avLst/>
          </a:prstGeom>
          <a:noFill/>
        </p:spPr>
        <p:txBody>
          <a:bodyPr vert="horz" wrap="square" lIns="0" tIns="0" rIns="0" bIns="0" rtlCol="0" anchor="ctr" anchorCtr="1">
            <a:spAutoFit/>
          </a:bodyPr>
          <a:lstStyle/>
          <a:p>
            <a:pPr algn="l">
              <a:spcBef>
                <a:spcPts val="0"/>
              </a:spcBef>
              <a:spcAft>
                <a:spcPts val="0"/>
              </a:spcAft>
            </a:pPr>
            <a:r>
              <a:rPr lang="de-DE" sz="800">
                <a:solidFill>
                  <a:srgbClr val="000000"/>
                </a:solidFill>
                <a:latin typeface="Calibri" panose="020F0502020204030204" pitchFamily="34" charset="0"/>
              </a:rPr>
              <a:t>Helaba – Confidentiality C2 – internal</a:t>
            </a:r>
            <a:endParaRPr lang="de-DE" sz="800" dirty="0" err="1">
              <a:solidFill>
                <a:srgbClr val="000000"/>
              </a:solidFill>
              <a:latin typeface="Calibri" panose="020F0502020204030204" pitchFamily="34" charset="0"/>
            </a:endParaRPr>
          </a:p>
        </p:txBody>
      </p:sp>
    </p:spTree>
    <p:extLst>
      <p:ext uri="{BB962C8B-B14F-4D97-AF65-F5344CB8AC3E}">
        <p14:creationId xmlns:p14="http://schemas.microsoft.com/office/powerpoint/2010/main" val="3753710827"/>
      </p:ext>
    </p:extLst>
  </p:cSld>
  <p:clrMap bg1="lt1" tx1="dk1" bg2="lt2" tx2="dk2" accent1="accent1" accent2="accent2" accent3="accent3" accent4="accent4" accent5="accent5" accent6="accent6" hlink="hlink" folHlink="folHlink"/>
  <p:sldLayoutIdLst>
    <p:sldLayoutId id="2147483649" r:id="rId1"/>
    <p:sldLayoutId id="2147483670" r:id="rId2"/>
    <p:sldLayoutId id="2147483656" r:id="rId3"/>
    <p:sldLayoutId id="2147483671" r:id="rId4"/>
    <p:sldLayoutId id="2147483657" r:id="rId5"/>
    <p:sldLayoutId id="2147483672" r:id="rId6"/>
    <p:sldLayoutId id="2147483658" r:id="rId7"/>
    <p:sldLayoutId id="2147483673" r:id="rId8"/>
    <p:sldLayoutId id="2147483659" r:id="rId9"/>
    <p:sldLayoutId id="2147483650" r:id="rId10"/>
    <p:sldLayoutId id="2147483652" r:id="rId11"/>
    <p:sldLayoutId id="2147483661" r:id="rId12"/>
    <p:sldLayoutId id="2147483662" r:id="rId13"/>
    <p:sldLayoutId id="2147483664" r:id="rId14"/>
    <p:sldLayoutId id="2147483674" r:id="rId15"/>
    <p:sldLayoutId id="2147483665" r:id="rId16"/>
    <p:sldLayoutId id="2147483675" r:id="rId17"/>
    <p:sldLayoutId id="2147483666" r:id="rId18"/>
    <p:sldLayoutId id="2147483667" r:id="rId19"/>
    <p:sldLayoutId id="2147483668" r:id="rId20"/>
    <p:sldLayoutId id="2147483669" r:id="rId21"/>
    <p:sldLayoutId id="2147483676" r:id="rId22"/>
    <p:sldLayoutId id="2147483677" r:id="rId23"/>
    <p:sldLayoutId id="2147483678" r:id="rId24"/>
    <p:sldLayoutId id="2147483679" r:id="rId25"/>
    <p:sldLayoutId id="2147483655" r:id="rId26"/>
    <p:sldLayoutId id="2147483680" r:id="rId2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ct val="100000"/>
        </a:lnSpc>
        <a:spcBef>
          <a:spcPct val="0"/>
        </a:spcBef>
        <a:buNone/>
        <a:defRPr sz="2500" b="1" kern="1200">
          <a:solidFill>
            <a:srgbClr val="005E8B"/>
          </a:solidFill>
          <a:latin typeface="+mj-lt"/>
          <a:ea typeface="+mj-ea"/>
          <a:cs typeface="+mj-cs"/>
        </a:defRPr>
      </a:lvl1pPr>
    </p:titleStyle>
    <p:bodyStyle>
      <a:lvl1pPr marL="0" indent="0" algn="l" defTabSz="914400" rtl="0" eaLnBrk="1" latinLnBrk="0" hangingPunct="1">
        <a:lnSpc>
          <a:spcPct val="100000"/>
        </a:lnSpc>
        <a:spcBef>
          <a:spcPts val="600"/>
        </a:spcBef>
        <a:buFont typeface="Arial" panose="020B0604020202020204" pitchFamily="34" charset="0"/>
        <a:buNone/>
        <a:defRPr sz="2000" kern="1200">
          <a:solidFill>
            <a:schemeClr val="tx1"/>
          </a:solidFill>
          <a:latin typeface="+mn-lt"/>
          <a:ea typeface="+mn-ea"/>
          <a:cs typeface="+mn-cs"/>
        </a:defRPr>
      </a:lvl1pPr>
      <a:lvl2pPr marL="263525" indent="-263525" algn="l" defTabSz="914400" rtl="0" eaLnBrk="1" latinLnBrk="0" hangingPunct="1">
        <a:lnSpc>
          <a:spcPct val="100000"/>
        </a:lnSpc>
        <a:spcBef>
          <a:spcPts val="600"/>
        </a:spcBef>
        <a:buFont typeface="Arial" panose="020B0604020202020204" pitchFamily="34" charset="0"/>
        <a:buChar char="•"/>
        <a:defRPr sz="2000" kern="1200">
          <a:solidFill>
            <a:schemeClr val="tx1"/>
          </a:solidFill>
          <a:latin typeface="+mn-lt"/>
          <a:ea typeface="+mn-ea"/>
          <a:cs typeface="+mn-cs"/>
        </a:defRPr>
      </a:lvl2pPr>
      <a:lvl3pPr marL="536575" indent="-273050" algn="l" defTabSz="914400" rtl="0" eaLnBrk="1" latinLnBrk="0" hangingPunct="1">
        <a:lnSpc>
          <a:spcPct val="100000"/>
        </a:lnSpc>
        <a:spcBef>
          <a:spcPts val="0"/>
        </a:spcBef>
        <a:buFont typeface="Arial" panose="020B0604020202020204" pitchFamily="34" charset="0"/>
        <a:buChar char="•"/>
        <a:defRPr sz="2000" kern="1200">
          <a:solidFill>
            <a:schemeClr val="tx1"/>
          </a:solidFill>
          <a:latin typeface="+mn-lt"/>
          <a:ea typeface="+mn-ea"/>
          <a:cs typeface="+mn-cs"/>
        </a:defRPr>
      </a:lvl3pPr>
      <a:lvl4pPr marL="811213" indent="-274638" algn="l" defTabSz="914400" rtl="0" eaLnBrk="1" latinLnBrk="0" hangingPunct="1">
        <a:lnSpc>
          <a:spcPct val="100000"/>
        </a:lnSpc>
        <a:spcBef>
          <a:spcPts val="0"/>
        </a:spcBef>
        <a:buFont typeface="Arial" panose="020B0604020202020204" pitchFamily="34" charset="0"/>
        <a:buChar char="•"/>
        <a:tabLst/>
        <a:defRPr sz="2000" kern="1200">
          <a:solidFill>
            <a:schemeClr val="tx1"/>
          </a:solidFill>
          <a:latin typeface="+mn-lt"/>
          <a:ea typeface="+mn-ea"/>
          <a:cs typeface="+mn-cs"/>
        </a:defRPr>
      </a:lvl4pPr>
      <a:lvl5pPr marL="1074738" indent="-263525" algn="l" defTabSz="914400" rtl="0" eaLnBrk="1" latinLnBrk="0" hangingPunct="1">
        <a:lnSpc>
          <a:spcPct val="100000"/>
        </a:lnSpc>
        <a:spcBef>
          <a:spcPts val="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162" userDrawn="1">
          <p15:clr>
            <a:srgbClr val="F26B43"/>
          </p15:clr>
        </p15:guide>
        <p15:guide id="2" pos="393" userDrawn="1">
          <p15:clr>
            <a:srgbClr val="F26B43"/>
          </p15:clr>
        </p15:guide>
        <p15:guide id="3" pos="7287" userDrawn="1">
          <p15:clr>
            <a:srgbClr val="F26B43"/>
          </p15:clr>
        </p15:guide>
        <p15:guide id="4" orient="horz" pos="383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foerderportal.wibank.de/site/#/public/home" TargetMode="External"/><Relationship Id="rId2" Type="http://schemas.openxmlformats.org/officeDocument/2006/relationships/hyperlink" Target="http://www.wibank.de/" TargetMode="External"/><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wibank.de/resource/blob/wibank/hessengeld/655122/ef5b2465e7157ef3d168d43c789cba8a/klickanleitung-zuwendungsbescheid-data.pdf" TargetMode="External"/><Relationship Id="rId1" Type="http://schemas.openxmlformats.org/officeDocument/2006/relationships/slideLayout" Target="../slideLayouts/slideLayout27.xml"/></Relationships>
</file>

<file path=ppt/slides/_rels/slide3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1.xml"/><Relationship Id="rId4" Type="http://schemas.openxmlformats.org/officeDocument/2006/relationships/image" Target="../media/image61.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3"/>
          <a:stretch>
            <a:fillRect/>
          </a:stretch>
        </p:blipFill>
        <p:spPr>
          <a:xfrm>
            <a:off x="-24680" y="1635637"/>
            <a:ext cx="12216680" cy="5222363"/>
          </a:xfrm>
          <a:prstGeom prst="rect">
            <a:avLst/>
          </a:prstGeom>
        </p:spPr>
      </p:pic>
      <p:sp>
        <p:nvSpPr>
          <p:cNvPr id="2" name="Titel 1"/>
          <p:cNvSpPr>
            <a:spLocks noGrp="1"/>
          </p:cNvSpPr>
          <p:nvPr>
            <p:ph type="ctrTitle"/>
          </p:nvPr>
        </p:nvSpPr>
        <p:spPr>
          <a:xfrm>
            <a:off x="0" y="1772816"/>
            <a:ext cx="12192000" cy="645919"/>
          </a:xfrm>
          <a:solidFill>
            <a:schemeClr val="bg1">
              <a:alpha val="57000"/>
            </a:schemeClr>
          </a:solidFill>
        </p:spPr>
        <p:txBody>
          <a:bodyPr>
            <a:normAutofit/>
          </a:bodyPr>
          <a:lstStyle/>
          <a:p>
            <a:r>
              <a:rPr lang="de-DE" sz="3600" b="0" dirty="0">
                <a:solidFill>
                  <a:schemeClr val="accent1"/>
                </a:solidFill>
              </a:rPr>
              <a:t>Antragsstrecke </a:t>
            </a:r>
            <a:r>
              <a:rPr lang="de-DE" sz="3600" b="0" dirty="0" err="1">
                <a:solidFill>
                  <a:schemeClr val="accent1"/>
                </a:solidFill>
              </a:rPr>
              <a:t>Hessengeld</a:t>
            </a:r>
            <a:endParaRPr lang="de-DE" sz="3600" b="0" dirty="0">
              <a:solidFill>
                <a:schemeClr val="accent1"/>
              </a:solidFill>
            </a:endParaRPr>
          </a:p>
        </p:txBody>
      </p:sp>
      <p:sp>
        <p:nvSpPr>
          <p:cNvPr id="3" name="Untertitel 2"/>
          <p:cNvSpPr>
            <a:spLocks noGrp="1"/>
          </p:cNvSpPr>
          <p:nvPr>
            <p:ph type="subTitle" idx="1"/>
          </p:nvPr>
        </p:nvSpPr>
        <p:spPr>
          <a:xfrm>
            <a:off x="-24680" y="5947576"/>
            <a:ext cx="12216680" cy="910423"/>
          </a:xfrm>
          <a:solidFill>
            <a:schemeClr val="bg1">
              <a:alpha val="75446"/>
            </a:schemeClr>
          </a:solidFill>
        </p:spPr>
        <p:txBody>
          <a:bodyPr anchor="ctr">
            <a:normAutofit/>
          </a:bodyPr>
          <a:lstStyle/>
          <a:p>
            <a:r>
              <a:rPr lang="de-DE" sz="1800" dirty="0">
                <a:solidFill>
                  <a:schemeClr val="accent1"/>
                </a:solidFill>
              </a:rPr>
              <a:t>Kundenportal WIBank</a:t>
            </a:r>
          </a:p>
        </p:txBody>
      </p:sp>
    </p:spTree>
    <p:extLst>
      <p:ext uri="{BB962C8B-B14F-4D97-AF65-F5344CB8AC3E}">
        <p14:creationId xmlns:p14="http://schemas.microsoft.com/office/powerpoint/2010/main" val="3997800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2"/>
          <a:stretch>
            <a:fillRect/>
          </a:stretch>
        </p:blipFill>
        <p:spPr>
          <a:xfrm>
            <a:off x="826936" y="169518"/>
            <a:ext cx="10479819" cy="6597654"/>
          </a:xfrm>
          <a:prstGeom prst="rect">
            <a:avLst/>
          </a:prstGeom>
        </p:spPr>
      </p:pic>
      <p:pic>
        <p:nvPicPr>
          <p:cNvPr id="2" name="Grafik 1"/>
          <p:cNvPicPr>
            <a:picLocks noChangeAspect="1"/>
          </p:cNvPicPr>
          <p:nvPr/>
        </p:nvPicPr>
        <p:blipFill>
          <a:blip r:embed="rId3"/>
          <a:stretch>
            <a:fillRect/>
          </a:stretch>
        </p:blipFill>
        <p:spPr>
          <a:xfrm>
            <a:off x="3015762" y="1848406"/>
            <a:ext cx="6576646" cy="593306"/>
          </a:xfrm>
          <a:prstGeom prst="rect">
            <a:avLst/>
          </a:prstGeom>
        </p:spPr>
      </p:pic>
      <p:pic>
        <p:nvPicPr>
          <p:cNvPr id="3" name="Grafik 2"/>
          <p:cNvPicPr>
            <a:picLocks noChangeAspect="1"/>
          </p:cNvPicPr>
          <p:nvPr/>
        </p:nvPicPr>
        <p:blipFill>
          <a:blip r:embed="rId4"/>
          <a:stretch>
            <a:fillRect/>
          </a:stretch>
        </p:blipFill>
        <p:spPr>
          <a:xfrm>
            <a:off x="3358662" y="5386337"/>
            <a:ext cx="4766554" cy="458323"/>
          </a:xfrm>
          <a:prstGeom prst="rect">
            <a:avLst/>
          </a:prstGeom>
        </p:spPr>
      </p:pic>
    </p:spTree>
    <p:extLst>
      <p:ext uri="{BB962C8B-B14F-4D97-AF65-F5344CB8AC3E}">
        <p14:creationId xmlns:p14="http://schemas.microsoft.com/office/powerpoint/2010/main" val="344932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429333" y="681381"/>
            <a:ext cx="11333333" cy="5495238"/>
          </a:xfrm>
          <a:prstGeom prst="rect">
            <a:avLst/>
          </a:prstGeom>
        </p:spPr>
      </p:pic>
      <p:pic>
        <p:nvPicPr>
          <p:cNvPr id="3" name="Grafik 2"/>
          <p:cNvPicPr>
            <a:picLocks noChangeAspect="1"/>
          </p:cNvPicPr>
          <p:nvPr/>
        </p:nvPicPr>
        <p:blipFill>
          <a:blip r:embed="rId3"/>
          <a:stretch>
            <a:fillRect/>
          </a:stretch>
        </p:blipFill>
        <p:spPr>
          <a:xfrm>
            <a:off x="3300907" y="1336501"/>
            <a:ext cx="628571" cy="304762"/>
          </a:xfrm>
          <a:prstGeom prst="rect">
            <a:avLst/>
          </a:prstGeom>
        </p:spPr>
      </p:pic>
    </p:spTree>
    <p:extLst>
      <p:ext uri="{BB962C8B-B14F-4D97-AF65-F5344CB8AC3E}">
        <p14:creationId xmlns:p14="http://schemas.microsoft.com/office/powerpoint/2010/main" val="1762733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134988" y="2901462"/>
            <a:ext cx="11974432" cy="3077839"/>
          </a:xfrm>
          <a:prstGeom prst="rect">
            <a:avLst/>
          </a:prstGeom>
        </p:spPr>
      </p:pic>
      <p:sp>
        <p:nvSpPr>
          <p:cNvPr id="6" name="Textfeld 5"/>
          <p:cNvSpPr txBox="1"/>
          <p:nvPr/>
        </p:nvSpPr>
        <p:spPr>
          <a:xfrm>
            <a:off x="560294" y="958361"/>
            <a:ext cx="6251330" cy="738664"/>
          </a:xfrm>
          <a:prstGeom prst="rect">
            <a:avLst/>
          </a:prstGeom>
          <a:noFill/>
        </p:spPr>
        <p:txBody>
          <a:bodyPr wrap="square" lIns="0" tIns="0" rIns="0" bIns="0" rtlCol="0">
            <a:spAutoFit/>
          </a:bodyPr>
          <a:lstStyle/>
          <a:p>
            <a:r>
              <a:rPr lang="de-DE" sz="1600" dirty="0">
                <a:solidFill>
                  <a:srgbClr val="005E8B"/>
                </a:solidFill>
              </a:rPr>
              <a:t>Sollte es einen zweiten oder weitere ersterwerbende Antragssteller geben, tragen Sie bitte alle notwendigen Informationen zu den Personen hier ein.</a:t>
            </a:r>
          </a:p>
        </p:txBody>
      </p:sp>
    </p:spTree>
    <p:extLst>
      <p:ext uri="{BB962C8B-B14F-4D97-AF65-F5344CB8AC3E}">
        <p14:creationId xmlns:p14="http://schemas.microsoft.com/office/powerpoint/2010/main" val="2820772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2"/>
          </p:nvPr>
        </p:nvSpPr>
        <p:spPr>
          <a:xfrm>
            <a:off x="227763" y="712517"/>
            <a:ext cx="1872307" cy="276999"/>
          </a:xfrm>
        </p:spPr>
        <p:txBody>
          <a:bodyPr/>
          <a:lstStyle/>
          <a:p>
            <a:r>
              <a:rPr lang="de-DE" b="1" u="sng" dirty="0"/>
              <a:t>Negativmeldung:</a:t>
            </a:r>
          </a:p>
        </p:txBody>
      </p:sp>
      <p:pic>
        <p:nvPicPr>
          <p:cNvPr id="2" name="Grafik 1"/>
          <p:cNvPicPr>
            <a:picLocks noChangeAspect="1"/>
          </p:cNvPicPr>
          <p:nvPr/>
        </p:nvPicPr>
        <p:blipFill>
          <a:blip r:embed="rId2"/>
          <a:stretch>
            <a:fillRect/>
          </a:stretch>
        </p:blipFill>
        <p:spPr>
          <a:xfrm>
            <a:off x="227763" y="1784839"/>
            <a:ext cx="11644515" cy="4220308"/>
          </a:xfrm>
          <a:prstGeom prst="rect">
            <a:avLst/>
          </a:prstGeom>
        </p:spPr>
      </p:pic>
    </p:spTree>
    <p:extLst>
      <p:ext uri="{BB962C8B-B14F-4D97-AF65-F5344CB8AC3E}">
        <p14:creationId xmlns:p14="http://schemas.microsoft.com/office/powerpoint/2010/main" val="1527924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2"/>
          </p:nvPr>
        </p:nvSpPr>
        <p:spPr>
          <a:xfrm>
            <a:off x="683508" y="332193"/>
            <a:ext cx="5463034" cy="276999"/>
          </a:xfrm>
        </p:spPr>
        <p:txBody>
          <a:bodyPr/>
          <a:lstStyle/>
          <a:p>
            <a:r>
              <a:rPr lang="de-DE" b="1" u="sng" dirty="0"/>
              <a:t>Förder-Check weist eine Förderberechtigung aus:</a:t>
            </a:r>
          </a:p>
        </p:txBody>
      </p:sp>
      <p:pic>
        <p:nvPicPr>
          <p:cNvPr id="7" name="Grafik 6"/>
          <p:cNvPicPr>
            <a:picLocks noChangeAspect="1"/>
          </p:cNvPicPr>
          <p:nvPr/>
        </p:nvPicPr>
        <p:blipFill>
          <a:blip r:embed="rId2"/>
          <a:stretch>
            <a:fillRect/>
          </a:stretch>
        </p:blipFill>
        <p:spPr>
          <a:xfrm>
            <a:off x="578686" y="1122022"/>
            <a:ext cx="11034628" cy="5230005"/>
          </a:xfrm>
          <a:prstGeom prst="rect">
            <a:avLst/>
          </a:prstGeom>
        </p:spPr>
      </p:pic>
      <p:sp>
        <p:nvSpPr>
          <p:cNvPr id="3" name="Textfeld 2">
            <a:extLst>
              <a:ext uri="{FF2B5EF4-FFF2-40B4-BE49-F238E27FC236}">
                <a16:creationId xmlns:a16="http://schemas.microsoft.com/office/drawing/2014/main" id="{0324B8D8-93FB-2288-E5F0-BBAAA4AD4168}"/>
              </a:ext>
            </a:extLst>
          </p:cNvPr>
          <p:cNvSpPr txBox="1"/>
          <p:nvPr/>
        </p:nvSpPr>
        <p:spPr>
          <a:xfrm>
            <a:off x="2085657" y="640414"/>
            <a:ext cx="8602472" cy="553998"/>
          </a:xfrm>
          <a:prstGeom prst="rect">
            <a:avLst/>
          </a:prstGeom>
          <a:noFill/>
        </p:spPr>
        <p:txBody>
          <a:bodyPr wrap="square">
            <a:spAutoFit/>
          </a:bodyPr>
          <a:lstStyle/>
          <a:p>
            <a:r>
              <a:rPr lang="de-DE" sz="1500" b="1" dirty="0">
                <a:solidFill>
                  <a:srgbClr val="FF0000"/>
                </a:solidFill>
              </a:rPr>
              <a:t>Sie erhalten eine E-Mail zur Bestätigung, wenn der Förder-Check korrekt versendet wurde. Bitte prüfen Sie dies sowie Ihre Ansicht auf dem Dashboard (siehe Seite 15 Anleitung). </a:t>
            </a:r>
            <a:endParaRPr lang="de-DE" sz="1500" dirty="0"/>
          </a:p>
        </p:txBody>
      </p:sp>
    </p:spTree>
    <p:extLst>
      <p:ext uri="{BB962C8B-B14F-4D97-AF65-F5344CB8AC3E}">
        <p14:creationId xmlns:p14="http://schemas.microsoft.com/office/powerpoint/2010/main" val="2171509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2"/>
          <a:stretch>
            <a:fillRect/>
          </a:stretch>
        </p:blipFill>
        <p:spPr>
          <a:xfrm>
            <a:off x="253114" y="1565030"/>
            <a:ext cx="11534902" cy="5019003"/>
          </a:xfrm>
          <a:prstGeom prst="rect">
            <a:avLst/>
          </a:prstGeom>
        </p:spPr>
      </p:pic>
      <p:sp>
        <p:nvSpPr>
          <p:cNvPr id="7" name="Textfeld 6"/>
          <p:cNvSpPr txBox="1"/>
          <p:nvPr/>
        </p:nvSpPr>
        <p:spPr>
          <a:xfrm>
            <a:off x="325314" y="281354"/>
            <a:ext cx="9768255" cy="738664"/>
          </a:xfrm>
          <a:prstGeom prst="rect">
            <a:avLst/>
          </a:prstGeom>
          <a:noFill/>
        </p:spPr>
        <p:txBody>
          <a:bodyPr wrap="square" lIns="0" tIns="0" rIns="0" bIns="0" rtlCol="0">
            <a:spAutoFit/>
          </a:bodyPr>
          <a:lstStyle/>
          <a:p>
            <a:pPr algn="l"/>
            <a:r>
              <a:rPr lang="de-DE" sz="1600" u="sng" dirty="0">
                <a:solidFill>
                  <a:srgbClr val="005E8B"/>
                </a:solidFill>
              </a:rPr>
              <a:t>Ihre aktuelle Ansicht im Kundenportal:</a:t>
            </a:r>
          </a:p>
          <a:p>
            <a:pPr algn="l"/>
            <a:r>
              <a:rPr lang="de-DE" sz="1600" dirty="0">
                <a:solidFill>
                  <a:srgbClr val="005E8B"/>
                </a:solidFill>
              </a:rPr>
              <a:t>Bitte beachten Sie, dass Sie zum aktuellen Zeitpunkt noch keinen Antrag  gestellt haben, der zu einer Bewilligung oder Auszahlung führt. Hierbei handelt es sich lediglich um eine Vorab-Prüfung!</a:t>
            </a:r>
          </a:p>
        </p:txBody>
      </p:sp>
    </p:spTree>
    <p:extLst>
      <p:ext uri="{BB962C8B-B14F-4D97-AF65-F5344CB8AC3E}">
        <p14:creationId xmlns:p14="http://schemas.microsoft.com/office/powerpoint/2010/main" val="1144974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p:cNvSpPr txBox="1"/>
          <p:nvPr/>
        </p:nvSpPr>
        <p:spPr>
          <a:xfrm>
            <a:off x="553916" y="457201"/>
            <a:ext cx="6321668" cy="738664"/>
          </a:xfrm>
          <a:prstGeom prst="rect">
            <a:avLst/>
          </a:prstGeom>
          <a:noFill/>
        </p:spPr>
        <p:txBody>
          <a:bodyPr wrap="square" lIns="0" tIns="0" rIns="0" bIns="0" rtlCol="0">
            <a:spAutoFit/>
          </a:bodyPr>
          <a:lstStyle/>
          <a:p>
            <a:pPr algn="l"/>
            <a:endParaRPr lang="de-DE" sz="1600" dirty="0">
              <a:solidFill>
                <a:srgbClr val="FF0000"/>
              </a:solidFill>
            </a:endParaRPr>
          </a:p>
          <a:p>
            <a:pPr algn="l"/>
            <a:r>
              <a:rPr lang="de-DE" sz="1600" dirty="0">
                <a:solidFill>
                  <a:srgbClr val="005E8B"/>
                </a:solidFill>
              </a:rPr>
              <a:t>Nach Erhalt folgender E-Mail können Sie nun mit der Bearbeitung des Hauptantrags beginnen:</a:t>
            </a:r>
          </a:p>
        </p:txBody>
      </p:sp>
      <p:pic>
        <p:nvPicPr>
          <p:cNvPr id="2" name="Grafik 1"/>
          <p:cNvPicPr>
            <a:picLocks noChangeAspect="1"/>
          </p:cNvPicPr>
          <p:nvPr/>
        </p:nvPicPr>
        <p:blipFill>
          <a:blip r:embed="rId2"/>
          <a:stretch>
            <a:fillRect/>
          </a:stretch>
        </p:blipFill>
        <p:spPr>
          <a:xfrm>
            <a:off x="404854" y="1987062"/>
            <a:ext cx="11148240" cy="4196731"/>
          </a:xfrm>
          <a:prstGeom prst="rect">
            <a:avLst/>
          </a:prstGeom>
        </p:spPr>
      </p:pic>
    </p:spTree>
    <p:extLst>
      <p:ext uri="{BB962C8B-B14F-4D97-AF65-F5344CB8AC3E}">
        <p14:creationId xmlns:p14="http://schemas.microsoft.com/office/powerpoint/2010/main" val="2165933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580292" y="571498"/>
            <a:ext cx="10260623" cy="492443"/>
          </a:xfrm>
          <a:prstGeom prst="rect">
            <a:avLst/>
          </a:prstGeom>
          <a:noFill/>
        </p:spPr>
        <p:txBody>
          <a:bodyPr wrap="square" lIns="0" tIns="0" rIns="0" bIns="0" rtlCol="0">
            <a:spAutoFit/>
          </a:bodyPr>
          <a:lstStyle/>
          <a:p>
            <a:pPr algn="l"/>
            <a:r>
              <a:rPr lang="de-DE" sz="1600" dirty="0">
                <a:solidFill>
                  <a:srgbClr val="005E8B"/>
                </a:solidFill>
              </a:rPr>
              <a:t>Bitte melden Sie sich nun im Kundenportal an. Nach der Anmeldung erscheint Ihr Dashboard und sieht nun wie folgt aus:</a:t>
            </a:r>
          </a:p>
        </p:txBody>
      </p:sp>
      <p:pic>
        <p:nvPicPr>
          <p:cNvPr id="2" name="Grafik 1"/>
          <p:cNvPicPr>
            <a:picLocks noChangeAspect="1"/>
          </p:cNvPicPr>
          <p:nvPr/>
        </p:nvPicPr>
        <p:blipFill>
          <a:blip r:embed="rId2"/>
          <a:stretch>
            <a:fillRect/>
          </a:stretch>
        </p:blipFill>
        <p:spPr>
          <a:xfrm>
            <a:off x="685548" y="1415562"/>
            <a:ext cx="8100473" cy="4778369"/>
          </a:xfrm>
          <a:prstGeom prst="rect">
            <a:avLst/>
          </a:prstGeom>
        </p:spPr>
      </p:pic>
      <p:sp>
        <p:nvSpPr>
          <p:cNvPr id="4" name="Abgerundetes Rechteck 3"/>
          <p:cNvSpPr/>
          <p:nvPr/>
        </p:nvSpPr>
        <p:spPr>
          <a:xfrm>
            <a:off x="9240715" y="5512777"/>
            <a:ext cx="2338754" cy="545123"/>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endParaRPr lang="de-DE" sz="1600" dirty="0" err="1">
              <a:solidFill>
                <a:schemeClr val="tx1"/>
              </a:solidFill>
            </a:endParaRPr>
          </a:p>
        </p:txBody>
      </p:sp>
    </p:spTree>
    <p:extLst>
      <p:ext uri="{BB962C8B-B14F-4D97-AF65-F5344CB8AC3E}">
        <p14:creationId xmlns:p14="http://schemas.microsoft.com/office/powerpoint/2010/main" val="781133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2"/>
          </p:nvPr>
        </p:nvSpPr>
        <p:spPr>
          <a:xfrm>
            <a:off x="911424" y="582815"/>
            <a:ext cx="1359346" cy="276999"/>
          </a:xfrm>
        </p:spPr>
        <p:txBody>
          <a:bodyPr/>
          <a:lstStyle/>
          <a:p>
            <a:r>
              <a:rPr lang="de-DE" b="1" dirty="0"/>
              <a:t>Hauptantrag</a:t>
            </a:r>
          </a:p>
        </p:txBody>
      </p:sp>
      <p:pic>
        <p:nvPicPr>
          <p:cNvPr id="2" name="Grafik 1"/>
          <p:cNvPicPr>
            <a:picLocks noChangeAspect="1"/>
          </p:cNvPicPr>
          <p:nvPr/>
        </p:nvPicPr>
        <p:blipFill>
          <a:blip r:embed="rId2"/>
          <a:stretch>
            <a:fillRect/>
          </a:stretch>
        </p:blipFill>
        <p:spPr>
          <a:xfrm>
            <a:off x="6762320" y="186874"/>
            <a:ext cx="4857143" cy="6466667"/>
          </a:xfrm>
          <a:prstGeom prst="rect">
            <a:avLst/>
          </a:prstGeom>
        </p:spPr>
      </p:pic>
      <p:sp>
        <p:nvSpPr>
          <p:cNvPr id="3" name="Abgerundetes Rechteck 2"/>
          <p:cNvSpPr/>
          <p:nvPr/>
        </p:nvSpPr>
        <p:spPr>
          <a:xfrm>
            <a:off x="817685" y="5732585"/>
            <a:ext cx="2936630" cy="465992"/>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endParaRPr lang="de-DE" sz="1600" dirty="0" err="1">
              <a:solidFill>
                <a:schemeClr val="tx1"/>
              </a:solidFill>
            </a:endParaRPr>
          </a:p>
        </p:txBody>
      </p:sp>
      <p:sp>
        <p:nvSpPr>
          <p:cNvPr id="4" name="Textfeld 3"/>
          <p:cNvSpPr txBox="1"/>
          <p:nvPr/>
        </p:nvSpPr>
        <p:spPr>
          <a:xfrm>
            <a:off x="911424" y="1573823"/>
            <a:ext cx="4267245" cy="4431983"/>
          </a:xfrm>
          <a:prstGeom prst="rect">
            <a:avLst/>
          </a:prstGeom>
          <a:noFill/>
        </p:spPr>
        <p:txBody>
          <a:bodyPr wrap="square" lIns="0" tIns="0" rIns="0" bIns="0" rtlCol="0">
            <a:spAutoFit/>
          </a:bodyPr>
          <a:lstStyle/>
          <a:p>
            <a:pPr algn="l"/>
            <a:r>
              <a:rPr lang="de-DE" sz="1600" dirty="0">
                <a:solidFill>
                  <a:srgbClr val="005E8B"/>
                </a:solidFill>
              </a:rPr>
              <a:t>Hier befinden Sie sich nun im Hautpantrag zum </a:t>
            </a:r>
            <a:r>
              <a:rPr lang="de-DE" sz="1600" dirty="0" err="1">
                <a:solidFill>
                  <a:srgbClr val="005E8B"/>
                </a:solidFill>
              </a:rPr>
              <a:t>Hessengeld</a:t>
            </a:r>
            <a:r>
              <a:rPr lang="de-DE" sz="1600" dirty="0">
                <a:solidFill>
                  <a:srgbClr val="005E8B"/>
                </a:solidFill>
              </a:rPr>
              <a:t>. Bitte lesen Sie sich die Informationsseite sorgfältig durch.</a:t>
            </a:r>
          </a:p>
          <a:p>
            <a:pPr algn="l"/>
            <a:endParaRPr lang="de-DE" sz="1600" dirty="0">
              <a:solidFill>
                <a:srgbClr val="005E8B"/>
              </a:solidFill>
            </a:endParaRPr>
          </a:p>
          <a:p>
            <a:pPr algn="l"/>
            <a:r>
              <a:rPr lang="de-DE" sz="1600" dirty="0">
                <a:solidFill>
                  <a:srgbClr val="005E8B"/>
                </a:solidFill>
              </a:rPr>
              <a:t>Nach erfolgreicher Bearbeitung des Antrag können Sie diesen an uns über das Kundenportal versenden. Nach erfolgreicher Prüfung unsererseits erhalten Sie ihren Zuwendungsbescheid in die Nachrichtenfunktion im Kundeportal. Dies wird Ihnen per ebenfalls E-Mail mitgeteilt.</a:t>
            </a:r>
          </a:p>
          <a:p>
            <a:pPr algn="l"/>
            <a:endParaRPr lang="de-DE" sz="1600" dirty="0">
              <a:solidFill>
                <a:srgbClr val="005E8B"/>
              </a:solidFill>
            </a:endParaRPr>
          </a:p>
          <a:p>
            <a:pPr algn="l"/>
            <a:r>
              <a:rPr lang="de-DE" sz="1600" dirty="0">
                <a:solidFill>
                  <a:srgbClr val="005E8B"/>
                </a:solidFill>
              </a:rPr>
              <a:t>Bitte bestätigen Sie im Kundenportal den Erhalt Ihres Bescheides!</a:t>
            </a:r>
          </a:p>
          <a:p>
            <a:pPr algn="l"/>
            <a:endParaRPr lang="de-DE" sz="1600" dirty="0"/>
          </a:p>
          <a:p>
            <a:pPr algn="l"/>
            <a:endParaRPr lang="de-DE" sz="1600" dirty="0"/>
          </a:p>
          <a:p>
            <a:pPr algn="l"/>
            <a:endParaRPr lang="de-DE" sz="1600" dirty="0"/>
          </a:p>
          <a:p>
            <a:pPr algn="l"/>
            <a:endParaRPr lang="de-DE" sz="1600" dirty="0"/>
          </a:p>
        </p:txBody>
      </p:sp>
    </p:spTree>
    <p:extLst>
      <p:ext uri="{BB962C8B-B14F-4D97-AF65-F5344CB8AC3E}">
        <p14:creationId xmlns:p14="http://schemas.microsoft.com/office/powerpoint/2010/main" val="3981995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2"/>
          </p:nvPr>
        </p:nvSpPr>
        <p:spPr>
          <a:xfrm>
            <a:off x="1016932" y="486100"/>
            <a:ext cx="2115964" cy="276999"/>
          </a:xfrm>
        </p:spPr>
        <p:txBody>
          <a:bodyPr/>
          <a:lstStyle/>
          <a:p>
            <a:r>
              <a:rPr lang="de-DE" dirty="0"/>
              <a:t>In der oberen Leiste </a:t>
            </a:r>
          </a:p>
        </p:txBody>
      </p:sp>
      <p:pic>
        <p:nvPicPr>
          <p:cNvPr id="2" name="Grafik 1"/>
          <p:cNvPicPr>
            <a:picLocks noChangeAspect="1"/>
          </p:cNvPicPr>
          <p:nvPr/>
        </p:nvPicPr>
        <p:blipFill>
          <a:blip r:embed="rId2"/>
          <a:stretch>
            <a:fillRect/>
          </a:stretch>
        </p:blipFill>
        <p:spPr>
          <a:xfrm>
            <a:off x="624253" y="936107"/>
            <a:ext cx="10682655" cy="5774163"/>
          </a:xfrm>
          <a:prstGeom prst="rect">
            <a:avLst/>
          </a:prstGeom>
        </p:spPr>
      </p:pic>
    </p:spTree>
    <p:extLst>
      <p:ext uri="{BB962C8B-B14F-4D97-AF65-F5344CB8AC3E}">
        <p14:creationId xmlns:p14="http://schemas.microsoft.com/office/powerpoint/2010/main" val="2909328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7"/>
            <a:ext cx="10363200" cy="568812"/>
          </a:xfrm>
        </p:spPr>
        <p:txBody>
          <a:bodyPr/>
          <a:lstStyle/>
          <a:p>
            <a:r>
              <a:rPr lang="de-DE" dirty="0"/>
              <a:t>Wo kann ich den Antrag stellen?</a:t>
            </a:r>
          </a:p>
        </p:txBody>
      </p:sp>
      <p:sp>
        <p:nvSpPr>
          <p:cNvPr id="3" name="Untertitel 2"/>
          <p:cNvSpPr>
            <a:spLocks noGrp="1"/>
          </p:cNvSpPr>
          <p:nvPr>
            <p:ph type="subTitle" idx="1"/>
          </p:nvPr>
        </p:nvSpPr>
        <p:spPr>
          <a:xfrm>
            <a:off x="1143000" y="3261946"/>
            <a:ext cx="9390185" cy="2543908"/>
          </a:xfrm>
        </p:spPr>
        <p:txBody>
          <a:bodyPr>
            <a:normAutofit/>
          </a:bodyPr>
          <a:lstStyle/>
          <a:p>
            <a:pPr marL="457200" indent="-457200" algn="l">
              <a:buFontTx/>
              <a:buChar char="-"/>
            </a:pPr>
            <a:r>
              <a:rPr lang="de-DE" dirty="0"/>
              <a:t>Geben Sie bei Google ein: Kundenportal WIBank</a:t>
            </a:r>
          </a:p>
          <a:p>
            <a:pPr marL="457200" indent="-457200" algn="l">
              <a:buFontTx/>
              <a:buChar char="-"/>
            </a:pPr>
            <a:r>
              <a:rPr lang="de-DE" dirty="0"/>
              <a:t>Auf unserer Homepage unter </a:t>
            </a:r>
            <a:r>
              <a:rPr lang="de-DE" dirty="0" err="1"/>
              <a:t>Hessengeld</a:t>
            </a:r>
            <a:r>
              <a:rPr lang="de-DE" dirty="0"/>
              <a:t> finden Sie ebenfalls den Link zum Kundenportal </a:t>
            </a:r>
            <a:r>
              <a:rPr lang="de-DE" dirty="0">
                <a:hlinkClick r:id="rId2"/>
              </a:rPr>
              <a:t>www.wibank.de</a:t>
            </a:r>
            <a:endParaRPr lang="de-DE" dirty="0"/>
          </a:p>
          <a:p>
            <a:pPr marL="457200" indent="-457200" algn="l">
              <a:buFontTx/>
              <a:buChar char="-"/>
            </a:pPr>
            <a:r>
              <a:rPr lang="de-DE" dirty="0"/>
              <a:t>oder Sie nehmen den direkten Weg über: </a:t>
            </a:r>
            <a:r>
              <a:rPr lang="de-DE" dirty="0">
                <a:hlinkClick r:id="rId3"/>
              </a:rPr>
              <a:t>https://foerderportal.wibank.de/site/#/public/home</a:t>
            </a:r>
            <a:endParaRPr lang="de-DE" dirty="0"/>
          </a:p>
        </p:txBody>
      </p:sp>
    </p:spTree>
    <p:extLst>
      <p:ext uri="{BB962C8B-B14F-4D97-AF65-F5344CB8AC3E}">
        <p14:creationId xmlns:p14="http://schemas.microsoft.com/office/powerpoint/2010/main" val="11043092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10647485" y="4783015"/>
            <a:ext cx="764930" cy="1494693"/>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endParaRPr lang="de-DE" sz="1600" dirty="0" err="1">
              <a:solidFill>
                <a:schemeClr val="tx1"/>
              </a:solidFill>
            </a:endParaRPr>
          </a:p>
        </p:txBody>
      </p:sp>
      <p:pic>
        <p:nvPicPr>
          <p:cNvPr id="7" name="Grafik 6"/>
          <p:cNvPicPr>
            <a:picLocks noChangeAspect="1"/>
          </p:cNvPicPr>
          <p:nvPr/>
        </p:nvPicPr>
        <p:blipFill>
          <a:blip r:embed="rId2"/>
          <a:stretch>
            <a:fillRect/>
          </a:stretch>
        </p:blipFill>
        <p:spPr>
          <a:xfrm>
            <a:off x="806858" y="172971"/>
            <a:ext cx="9840627" cy="6598755"/>
          </a:xfrm>
          <a:prstGeom prst="rect">
            <a:avLst/>
          </a:prstGeom>
        </p:spPr>
      </p:pic>
      <p:sp>
        <p:nvSpPr>
          <p:cNvPr id="2" name="Textfeld 1">
            <a:extLst>
              <a:ext uri="{FF2B5EF4-FFF2-40B4-BE49-F238E27FC236}">
                <a16:creationId xmlns:a16="http://schemas.microsoft.com/office/drawing/2014/main" id="{D182D239-44DB-A18C-4B61-4E6DF47F7F56}"/>
              </a:ext>
            </a:extLst>
          </p:cNvPr>
          <p:cNvSpPr txBox="1"/>
          <p:nvPr/>
        </p:nvSpPr>
        <p:spPr>
          <a:xfrm>
            <a:off x="9067800" y="3952875"/>
            <a:ext cx="2057400" cy="1354217"/>
          </a:xfrm>
          <a:prstGeom prst="rect">
            <a:avLst/>
          </a:prstGeom>
          <a:noFill/>
        </p:spPr>
        <p:txBody>
          <a:bodyPr wrap="square" lIns="0" tIns="0" rIns="0" bIns="0" rtlCol="0">
            <a:spAutoFit/>
          </a:bodyPr>
          <a:lstStyle/>
          <a:p>
            <a:pPr algn="l"/>
            <a:r>
              <a:rPr lang="de-DE" sz="1200" b="1" dirty="0">
                <a:solidFill>
                  <a:srgbClr val="FF0000"/>
                </a:solidFill>
              </a:rPr>
              <a:t>Sofern</a:t>
            </a:r>
            <a:r>
              <a:rPr lang="de-DE" sz="1600" b="1" dirty="0">
                <a:solidFill>
                  <a:srgbClr val="FF0000"/>
                </a:solidFill>
              </a:rPr>
              <a:t> </a:t>
            </a:r>
            <a:r>
              <a:rPr lang="de-DE" sz="1200" b="1" dirty="0">
                <a:solidFill>
                  <a:srgbClr val="FF0000"/>
                </a:solidFill>
              </a:rPr>
              <a:t>der Erwerb als Gesellschaft (z.B. GbR) erfolgt ist und im Grundbuch eingetragen wurde, muss hier „Bewohner eines gemein. Wohnprojektes“ </a:t>
            </a:r>
            <a:endParaRPr lang="de-DE" sz="1600" b="1" dirty="0">
              <a:solidFill>
                <a:srgbClr val="FF0000"/>
              </a:solidFill>
            </a:endParaRPr>
          </a:p>
        </p:txBody>
      </p:sp>
    </p:spTree>
    <p:extLst>
      <p:ext uri="{BB962C8B-B14F-4D97-AF65-F5344CB8AC3E}">
        <p14:creationId xmlns:p14="http://schemas.microsoft.com/office/powerpoint/2010/main" val="926822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177771" y="896816"/>
            <a:ext cx="11885037" cy="5108330"/>
          </a:xfrm>
          <a:prstGeom prst="rect">
            <a:avLst/>
          </a:prstGeom>
        </p:spPr>
      </p:pic>
    </p:spTree>
    <p:extLst>
      <p:ext uri="{BB962C8B-B14F-4D97-AF65-F5344CB8AC3E}">
        <p14:creationId xmlns:p14="http://schemas.microsoft.com/office/powerpoint/2010/main" val="4156782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821787" y="122245"/>
            <a:ext cx="10541903" cy="6353170"/>
          </a:xfrm>
          <a:prstGeom prst="rect">
            <a:avLst/>
          </a:prstGeom>
        </p:spPr>
      </p:pic>
      <p:pic>
        <p:nvPicPr>
          <p:cNvPr id="1026" name="Grafik 1"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2477" y="1715234"/>
            <a:ext cx="55816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Abgerundetes Rechteck 5"/>
          <p:cNvSpPr/>
          <p:nvPr/>
        </p:nvSpPr>
        <p:spPr>
          <a:xfrm>
            <a:off x="5099538" y="4009292"/>
            <a:ext cx="3842239" cy="896816"/>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endParaRPr lang="de-DE" sz="1600" dirty="0" err="1">
              <a:solidFill>
                <a:schemeClr val="tx1"/>
              </a:solidFill>
            </a:endParaRPr>
          </a:p>
        </p:txBody>
      </p:sp>
      <p:pic>
        <p:nvPicPr>
          <p:cNvPr id="8" name="Grafik 1"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3530" y="4009292"/>
            <a:ext cx="4788878" cy="39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2567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stretch>
            <a:fillRect/>
          </a:stretch>
        </p:blipFill>
        <p:spPr>
          <a:xfrm>
            <a:off x="131885" y="342730"/>
            <a:ext cx="11945815" cy="6219575"/>
          </a:xfrm>
          <a:prstGeom prst="rect">
            <a:avLst/>
          </a:prstGeom>
        </p:spPr>
      </p:pic>
    </p:spTree>
    <p:extLst>
      <p:ext uri="{BB962C8B-B14F-4D97-AF65-F5344CB8AC3E}">
        <p14:creationId xmlns:p14="http://schemas.microsoft.com/office/powerpoint/2010/main" val="3248611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685799" y="158262"/>
            <a:ext cx="10612315" cy="6611815"/>
          </a:xfrm>
          <a:prstGeom prst="rect">
            <a:avLst/>
          </a:prstGeom>
        </p:spPr>
      </p:pic>
      <p:pic>
        <p:nvPicPr>
          <p:cNvPr id="3" name="Grafik 2"/>
          <p:cNvPicPr>
            <a:picLocks noChangeAspect="1"/>
          </p:cNvPicPr>
          <p:nvPr/>
        </p:nvPicPr>
        <p:blipFill>
          <a:blip r:embed="rId3"/>
          <a:stretch>
            <a:fillRect/>
          </a:stretch>
        </p:blipFill>
        <p:spPr>
          <a:xfrm>
            <a:off x="685799" y="4126547"/>
            <a:ext cx="3771901" cy="330868"/>
          </a:xfrm>
          <a:prstGeom prst="rect">
            <a:avLst/>
          </a:prstGeom>
        </p:spPr>
      </p:pic>
      <p:pic>
        <p:nvPicPr>
          <p:cNvPr id="4" name="Grafik 3"/>
          <p:cNvPicPr>
            <a:picLocks noChangeAspect="1"/>
          </p:cNvPicPr>
          <p:nvPr/>
        </p:nvPicPr>
        <p:blipFill>
          <a:blip r:embed="rId4"/>
          <a:stretch>
            <a:fillRect/>
          </a:stretch>
        </p:blipFill>
        <p:spPr>
          <a:xfrm>
            <a:off x="3249678" y="4457415"/>
            <a:ext cx="2416044" cy="1148049"/>
          </a:xfrm>
          <a:prstGeom prst="rect">
            <a:avLst/>
          </a:prstGeom>
        </p:spPr>
      </p:pic>
    </p:spTree>
    <p:extLst>
      <p:ext uri="{BB962C8B-B14F-4D97-AF65-F5344CB8AC3E}">
        <p14:creationId xmlns:p14="http://schemas.microsoft.com/office/powerpoint/2010/main" val="1806419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1754027" y="1134208"/>
            <a:ext cx="8678008" cy="738664"/>
          </a:xfrm>
          <a:prstGeom prst="rect">
            <a:avLst/>
          </a:prstGeom>
          <a:noFill/>
        </p:spPr>
        <p:txBody>
          <a:bodyPr wrap="square" lIns="0" tIns="0" rIns="0" bIns="0" rtlCol="0">
            <a:spAutoFit/>
          </a:bodyPr>
          <a:lstStyle/>
          <a:p>
            <a:r>
              <a:rPr lang="de-DE" sz="1600" dirty="0">
                <a:solidFill>
                  <a:srgbClr val="005E8B"/>
                </a:solidFill>
              </a:rPr>
              <a:t>Sollte es sich in Ihrem Fall z.B. um einen gesetzlichen Betreuer handeln, klicken Sie auf "JA". Es öffnen sich weitere Felder, welche Sie mit Angaben zu Ihrer Person befüllen müssen.</a:t>
            </a:r>
          </a:p>
          <a:p>
            <a:pPr algn="l"/>
            <a:endParaRPr lang="de-DE" sz="1600" dirty="0" err="1"/>
          </a:p>
        </p:txBody>
      </p:sp>
      <p:pic>
        <p:nvPicPr>
          <p:cNvPr id="4" name="Grafik 3"/>
          <p:cNvPicPr>
            <a:picLocks noChangeAspect="1"/>
          </p:cNvPicPr>
          <p:nvPr/>
        </p:nvPicPr>
        <p:blipFill>
          <a:blip r:embed="rId2"/>
          <a:stretch>
            <a:fillRect/>
          </a:stretch>
        </p:blipFill>
        <p:spPr>
          <a:xfrm>
            <a:off x="96639" y="2936630"/>
            <a:ext cx="11992784" cy="3085567"/>
          </a:xfrm>
          <a:prstGeom prst="rect">
            <a:avLst/>
          </a:prstGeom>
        </p:spPr>
      </p:pic>
    </p:spTree>
    <p:extLst>
      <p:ext uri="{BB962C8B-B14F-4D97-AF65-F5344CB8AC3E}">
        <p14:creationId xmlns:p14="http://schemas.microsoft.com/office/powerpoint/2010/main" val="3958962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175846" y="1433730"/>
            <a:ext cx="11860388" cy="4967069"/>
          </a:xfrm>
          <a:prstGeom prst="rect">
            <a:avLst/>
          </a:prstGeom>
        </p:spPr>
      </p:pic>
      <p:sp>
        <p:nvSpPr>
          <p:cNvPr id="4" name="Textfeld 3"/>
          <p:cNvSpPr txBox="1"/>
          <p:nvPr/>
        </p:nvSpPr>
        <p:spPr>
          <a:xfrm>
            <a:off x="1578181" y="422505"/>
            <a:ext cx="8678008" cy="738664"/>
          </a:xfrm>
          <a:prstGeom prst="rect">
            <a:avLst/>
          </a:prstGeom>
          <a:noFill/>
        </p:spPr>
        <p:txBody>
          <a:bodyPr wrap="square" lIns="0" tIns="0" rIns="0" bIns="0" rtlCol="0">
            <a:spAutoFit/>
          </a:bodyPr>
          <a:lstStyle/>
          <a:p>
            <a:r>
              <a:rPr lang="de-DE" sz="1600" dirty="0">
                <a:solidFill>
                  <a:srgbClr val="005E8B"/>
                </a:solidFill>
              </a:rPr>
              <a:t>Wenn es sich lediglich um eine antragsstellende Person handelt, dann können Sie alle weiteren Angaben in dieser Maske überspringen und gehen direkt zu den Angaben des Kindes.</a:t>
            </a:r>
          </a:p>
          <a:p>
            <a:pPr algn="l"/>
            <a:endParaRPr lang="de-DE" sz="1600" dirty="0" err="1"/>
          </a:p>
        </p:txBody>
      </p:sp>
    </p:spTree>
    <p:extLst>
      <p:ext uri="{BB962C8B-B14F-4D97-AF65-F5344CB8AC3E}">
        <p14:creationId xmlns:p14="http://schemas.microsoft.com/office/powerpoint/2010/main" val="4112521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703384" y="13189"/>
            <a:ext cx="8932893" cy="6730511"/>
          </a:xfrm>
          <a:prstGeom prst="rect">
            <a:avLst/>
          </a:prstGeom>
        </p:spPr>
      </p:pic>
      <p:sp>
        <p:nvSpPr>
          <p:cNvPr id="3" name="Abgerundetes Rechteck 2"/>
          <p:cNvSpPr/>
          <p:nvPr/>
        </p:nvSpPr>
        <p:spPr>
          <a:xfrm>
            <a:off x="9327041" y="5081954"/>
            <a:ext cx="2224454" cy="1204546"/>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endParaRPr lang="de-DE" sz="1600" dirty="0" err="1">
              <a:solidFill>
                <a:schemeClr val="tx1"/>
              </a:solidFill>
            </a:endParaRPr>
          </a:p>
        </p:txBody>
      </p:sp>
    </p:spTree>
    <p:extLst>
      <p:ext uri="{BB962C8B-B14F-4D97-AF65-F5344CB8AC3E}">
        <p14:creationId xmlns:p14="http://schemas.microsoft.com/office/powerpoint/2010/main" val="2510675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2"/>
          <a:stretch>
            <a:fillRect/>
          </a:stretch>
        </p:blipFill>
        <p:spPr>
          <a:xfrm>
            <a:off x="120748" y="870437"/>
            <a:ext cx="12071252" cy="5271772"/>
          </a:xfrm>
          <a:prstGeom prst="rect">
            <a:avLst/>
          </a:prstGeom>
        </p:spPr>
      </p:pic>
      <p:pic>
        <p:nvPicPr>
          <p:cNvPr id="7" name="Grafik 6"/>
          <p:cNvPicPr>
            <a:picLocks noChangeAspect="1"/>
          </p:cNvPicPr>
          <p:nvPr/>
        </p:nvPicPr>
        <p:blipFill>
          <a:blip r:embed="rId3"/>
          <a:stretch>
            <a:fillRect/>
          </a:stretch>
        </p:blipFill>
        <p:spPr>
          <a:xfrm>
            <a:off x="3236218" y="1599116"/>
            <a:ext cx="4632897" cy="721757"/>
          </a:xfrm>
          <a:prstGeom prst="rect">
            <a:avLst/>
          </a:prstGeom>
          <a:ln w="31750">
            <a:solidFill>
              <a:schemeClr val="accent1"/>
            </a:solidFill>
          </a:ln>
        </p:spPr>
      </p:pic>
    </p:spTree>
    <p:extLst>
      <p:ext uri="{BB962C8B-B14F-4D97-AF65-F5344CB8AC3E}">
        <p14:creationId xmlns:p14="http://schemas.microsoft.com/office/powerpoint/2010/main" val="377201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stretch>
            <a:fillRect/>
          </a:stretch>
        </p:blipFill>
        <p:spPr>
          <a:xfrm>
            <a:off x="481781" y="121231"/>
            <a:ext cx="8613767" cy="6620670"/>
          </a:xfrm>
          <a:prstGeom prst="rect">
            <a:avLst/>
          </a:prstGeom>
        </p:spPr>
      </p:pic>
      <p:sp>
        <p:nvSpPr>
          <p:cNvPr id="4" name="Abgerundetes Rechteck 3"/>
          <p:cNvSpPr/>
          <p:nvPr/>
        </p:nvSpPr>
        <p:spPr>
          <a:xfrm>
            <a:off x="9232490" y="5240594"/>
            <a:ext cx="2133600" cy="1091380"/>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endParaRPr lang="de-DE" sz="1600" dirty="0" err="1">
              <a:solidFill>
                <a:schemeClr val="tx1"/>
              </a:solidFill>
            </a:endParaRPr>
          </a:p>
        </p:txBody>
      </p:sp>
      <p:sp>
        <p:nvSpPr>
          <p:cNvPr id="2" name="Textfeld 1">
            <a:extLst>
              <a:ext uri="{FF2B5EF4-FFF2-40B4-BE49-F238E27FC236}">
                <a16:creationId xmlns:a16="http://schemas.microsoft.com/office/drawing/2014/main" id="{215478C6-6F76-F19F-556E-AD53579DD353}"/>
              </a:ext>
            </a:extLst>
          </p:cNvPr>
          <p:cNvSpPr txBox="1"/>
          <p:nvPr/>
        </p:nvSpPr>
        <p:spPr>
          <a:xfrm>
            <a:off x="7296150" y="2486025"/>
            <a:ext cx="3181350" cy="1292662"/>
          </a:xfrm>
          <a:prstGeom prst="rect">
            <a:avLst/>
          </a:prstGeom>
          <a:noFill/>
        </p:spPr>
        <p:txBody>
          <a:bodyPr wrap="square" lIns="0" tIns="0" rIns="0" bIns="0" rtlCol="0">
            <a:spAutoFit/>
          </a:bodyPr>
          <a:lstStyle/>
          <a:p>
            <a:pPr algn="l"/>
            <a:r>
              <a:rPr lang="de-DE" sz="1200" b="1" dirty="0">
                <a:solidFill>
                  <a:srgbClr val="FF0000"/>
                </a:solidFill>
              </a:rPr>
              <a:t>Sofern der Antrag für eine Gesellschaft gestellt wurde und der Grunderwerbssteuerbescheid auf diese lautet, ist für jede Antragstellende Person die Steuernummer des Bescheides der Gesellschaft anzugeben und die Gesamthöhe des Bescheides.</a:t>
            </a:r>
          </a:p>
        </p:txBody>
      </p:sp>
    </p:spTree>
    <p:extLst>
      <p:ext uri="{BB962C8B-B14F-4D97-AF65-F5344CB8AC3E}">
        <p14:creationId xmlns:p14="http://schemas.microsoft.com/office/powerpoint/2010/main" val="3897427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7"/>
            <a:ext cx="10363200" cy="568812"/>
          </a:xfrm>
        </p:spPr>
        <p:txBody>
          <a:bodyPr/>
          <a:lstStyle/>
          <a:p>
            <a:r>
              <a:rPr lang="de-DE" dirty="0"/>
              <a:t>Wo kann ich den Zuwendungsbescheid finden?</a:t>
            </a:r>
          </a:p>
        </p:txBody>
      </p:sp>
      <p:sp>
        <p:nvSpPr>
          <p:cNvPr id="3" name="Untertitel 2"/>
          <p:cNvSpPr>
            <a:spLocks noGrp="1"/>
          </p:cNvSpPr>
          <p:nvPr>
            <p:ph type="subTitle" idx="1"/>
          </p:nvPr>
        </p:nvSpPr>
        <p:spPr>
          <a:xfrm>
            <a:off x="1143000" y="3261946"/>
            <a:ext cx="9390185" cy="2543908"/>
          </a:xfrm>
        </p:spPr>
        <p:txBody>
          <a:bodyPr>
            <a:normAutofit fontScale="92500"/>
          </a:bodyPr>
          <a:lstStyle/>
          <a:p>
            <a:pPr marL="457200" indent="-457200" algn="l">
              <a:buFontTx/>
              <a:buChar char="-"/>
            </a:pPr>
            <a:r>
              <a:rPr lang="de-DE" dirty="0"/>
              <a:t>Der Zuwendungsbescheid steht Ihnen unter Aufgaben zum Abruf bereit</a:t>
            </a:r>
          </a:p>
          <a:p>
            <a:pPr marL="457200" indent="-457200" algn="l">
              <a:buFontTx/>
              <a:buChar char="-"/>
            </a:pPr>
            <a:r>
              <a:rPr lang="de-DE" dirty="0"/>
              <a:t>Die Aufgabe lautet „Empfangsbestätigung Zuwendungsbescheid Hessengeld“</a:t>
            </a:r>
          </a:p>
          <a:p>
            <a:pPr marL="457200" indent="-457200" algn="l">
              <a:buFontTx/>
              <a:buChar char="-"/>
            </a:pPr>
            <a:r>
              <a:rPr lang="de-DE" dirty="0"/>
              <a:t>Unter folgender Klickanleitung finden Sie die Beschreibung: </a:t>
            </a:r>
            <a:r>
              <a:rPr lang="de-DE" dirty="0">
                <a:hlinkClick r:id="rId2"/>
              </a:rPr>
              <a:t>klickanleitung-zuwendungsbescheid-data.pdf</a:t>
            </a:r>
            <a:endParaRPr lang="de-DE" dirty="0"/>
          </a:p>
        </p:txBody>
      </p:sp>
    </p:spTree>
    <p:extLst>
      <p:ext uri="{BB962C8B-B14F-4D97-AF65-F5344CB8AC3E}">
        <p14:creationId xmlns:p14="http://schemas.microsoft.com/office/powerpoint/2010/main" val="39921422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stretch>
            <a:fillRect/>
          </a:stretch>
        </p:blipFill>
        <p:spPr>
          <a:xfrm>
            <a:off x="258667" y="1017798"/>
            <a:ext cx="11933333" cy="5019048"/>
          </a:xfrm>
          <a:prstGeom prst="rect">
            <a:avLst/>
          </a:prstGeom>
        </p:spPr>
      </p:pic>
    </p:spTree>
    <p:extLst>
      <p:ext uri="{BB962C8B-B14F-4D97-AF65-F5344CB8AC3E}">
        <p14:creationId xmlns:p14="http://schemas.microsoft.com/office/powerpoint/2010/main" val="1781185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370787" y="1"/>
            <a:ext cx="11275397" cy="6784258"/>
          </a:xfrm>
          <a:prstGeom prst="rect">
            <a:avLst/>
          </a:prstGeom>
        </p:spPr>
      </p:pic>
      <p:pic>
        <p:nvPicPr>
          <p:cNvPr id="4" name="Grafik 3">
            <a:extLst>
              <a:ext uri="{FF2B5EF4-FFF2-40B4-BE49-F238E27FC236}">
                <a16:creationId xmlns:a16="http://schemas.microsoft.com/office/drawing/2014/main" id="{BA5AA81D-7241-02F8-0924-E4FD0CB776CD}"/>
              </a:ext>
            </a:extLst>
          </p:cNvPr>
          <p:cNvPicPr>
            <a:picLocks noChangeAspect="1"/>
          </p:cNvPicPr>
          <p:nvPr/>
        </p:nvPicPr>
        <p:blipFill rotWithShape="1">
          <a:blip r:embed="rId3"/>
          <a:srcRect l="6954" b="24710"/>
          <a:stretch/>
        </p:blipFill>
        <p:spPr>
          <a:xfrm>
            <a:off x="3086100" y="5361335"/>
            <a:ext cx="6702900" cy="1118596"/>
          </a:xfrm>
          <a:prstGeom prst="rect">
            <a:avLst/>
          </a:prstGeom>
        </p:spPr>
      </p:pic>
    </p:spTree>
    <p:extLst>
      <p:ext uri="{BB962C8B-B14F-4D97-AF65-F5344CB8AC3E}">
        <p14:creationId xmlns:p14="http://schemas.microsoft.com/office/powerpoint/2010/main" val="4009670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stretch>
            <a:fillRect/>
          </a:stretch>
        </p:blipFill>
        <p:spPr>
          <a:xfrm>
            <a:off x="727868" y="1567714"/>
            <a:ext cx="7563278" cy="3632542"/>
          </a:xfrm>
          <a:prstGeom prst="rect">
            <a:avLst/>
          </a:prstGeom>
        </p:spPr>
      </p:pic>
      <p:sp>
        <p:nvSpPr>
          <p:cNvPr id="4" name="Abgerundetes Rechteck 3"/>
          <p:cNvSpPr/>
          <p:nvPr/>
        </p:nvSpPr>
        <p:spPr>
          <a:xfrm>
            <a:off x="9129833" y="5200256"/>
            <a:ext cx="2264998" cy="1189703"/>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endParaRPr lang="de-DE" sz="1600" dirty="0" err="1">
              <a:solidFill>
                <a:schemeClr val="tx1"/>
              </a:solidFill>
            </a:endParaRPr>
          </a:p>
        </p:txBody>
      </p:sp>
      <p:sp>
        <p:nvSpPr>
          <p:cNvPr id="5" name="Textfeld 4"/>
          <p:cNvSpPr txBox="1"/>
          <p:nvPr/>
        </p:nvSpPr>
        <p:spPr>
          <a:xfrm>
            <a:off x="857489" y="633428"/>
            <a:ext cx="9330578" cy="738664"/>
          </a:xfrm>
          <a:prstGeom prst="rect">
            <a:avLst/>
          </a:prstGeom>
          <a:noFill/>
        </p:spPr>
        <p:txBody>
          <a:bodyPr wrap="square" lIns="0" tIns="0" rIns="0" bIns="0" rtlCol="0">
            <a:spAutoFit/>
          </a:bodyPr>
          <a:lstStyle/>
          <a:p>
            <a:r>
              <a:rPr lang="de-DE" sz="1600" b="1" dirty="0">
                <a:solidFill>
                  <a:srgbClr val="FF0000"/>
                </a:solidFill>
              </a:rPr>
              <a:t>Wenn Sie die Immobilie nicht vollständig selbst nutzen, haken Sie das Feld bitte entsprechend an und geben uns weitere Informationen. Sollten Sie die Immobilie ausschließlich selbst nutzen, lassen Sie den Haken aus und die Informationsfelder erscheinen nicht.</a:t>
            </a:r>
          </a:p>
        </p:txBody>
      </p:sp>
      <p:pic>
        <p:nvPicPr>
          <p:cNvPr id="2" name="Grafik 1"/>
          <p:cNvPicPr>
            <a:picLocks noChangeAspect="1"/>
          </p:cNvPicPr>
          <p:nvPr/>
        </p:nvPicPr>
        <p:blipFill>
          <a:blip r:embed="rId3"/>
          <a:stretch>
            <a:fillRect/>
          </a:stretch>
        </p:blipFill>
        <p:spPr>
          <a:xfrm>
            <a:off x="857489" y="5275187"/>
            <a:ext cx="7200000" cy="1133333"/>
          </a:xfrm>
          <a:prstGeom prst="rect">
            <a:avLst/>
          </a:prstGeom>
        </p:spPr>
      </p:pic>
    </p:spTree>
    <p:extLst>
      <p:ext uri="{BB962C8B-B14F-4D97-AF65-F5344CB8AC3E}">
        <p14:creationId xmlns:p14="http://schemas.microsoft.com/office/powerpoint/2010/main" val="287065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stretch>
            <a:fillRect/>
          </a:stretch>
        </p:blipFill>
        <p:spPr>
          <a:xfrm>
            <a:off x="707923" y="91573"/>
            <a:ext cx="10648335" cy="6621512"/>
          </a:xfrm>
          <a:prstGeom prst="rect">
            <a:avLst/>
          </a:prstGeom>
        </p:spPr>
      </p:pic>
      <p:pic>
        <p:nvPicPr>
          <p:cNvPr id="4" name="Grafik 3"/>
          <p:cNvPicPr>
            <a:picLocks noChangeAspect="1"/>
          </p:cNvPicPr>
          <p:nvPr/>
        </p:nvPicPr>
        <p:blipFill rotWithShape="1">
          <a:blip r:embed="rId3"/>
          <a:srcRect l="26795" t="60919" r="34078" b="507"/>
          <a:stretch/>
        </p:blipFill>
        <p:spPr>
          <a:xfrm>
            <a:off x="3401961" y="666165"/>
            <a:ext cx="4041059" cy="594789"/>
          </a:xfrm>
          <a:prstGeom prst="rect">
            <a:avLst/>
          </a:prstGeom>
          <a:ln w="25400">
            <a:solidFill>
              <a:srgbClr val="005E8B"/>
            </a:solidFill>
          </a:ln>
        </p:spPr>
      </p:pic>
    </p:spTree>
    <p:extLst>
      <p:ext uri="{BB962C8B-B14F-4D97-AF65-F5344CB8AC3E}">
        <p14:creationId xmlns:p14="http://schemas.microsoft.com/office/powerpoint/2010/main" val="1269998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157905" y="119476"/>
            <a:ext cx="11876190" cy="6619048"/>
          </a:xfrm>
          <a:prstGeom prst="rect">
            <a:avLst/>
          </a:prstGeom>
        </p:spPr>
      </p:pic>
    </p:spTree>
    <p:extLst>
      <p:ext uri="{BB962C8B-B14F-4D97-AF65-F5344CB8AC3E}">
        <p14:creationId xmlns:p14="http://schemas.microsoft.com/office/powerpoint/2010/main" val="2270313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894735" y="68826"/>
            <a:ext cx="9822426" cy="6789174"/>
          </a:xfrm>
          <a:prstGeom prst="rect">
            <a:avLst/>
          </a:prstGeom>
        </p:spPr>
      </p:pic>
      <p:sp>
        <p:nvSpPr>
          <p:cNvPr id="3" name="Abgerundetes Rechteck 2"/>
          <p:cNvSpPr/>
          <p:nvPr/>
        </p:nvSpPr>
        <p:spPr>
          <a:xfrm>
            <a:off x="10717161" y="5299587"/>
            <a:ext cx="658761" cy="1170039"/>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endParaRPr lang="de-DE" sz="1600" dirty="0" err="1">
              <a:solidFill>
                <a:schemeClr val="tx1"/>
              </a:solidFill>
            </a:endParaRPr>
          </a:p>
        </p:txBody>
      </p:sp>
    </p:spTree>
    <p:extLst>
      <p:ext uri="{BB962C8B-B14F-4D97-AF65-F5344CB8AC3E}">
        <p14:creationId xmlns:p14="http://schemas.microsoft.com/office/powerpoint/2010/main" val="166187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668594" y="45336"/>
            <a:ext cx="10668000" cy="6675046"/>
          </a:xfrm>
          <a:prstGeom prst="rect">
            <a:avLst/>
          </a:prstGeom>
        </p:spPr>
      </p:pic>
    </p:spTree>
    <p:extLst>
      <p:ext uri="{BB962C8B-B14F-4D97-AF65-F5344CB8AC3E}">
        <p14:creationId xmlns:p14="http://schemas.microsoft.com/office/powerpoint/2010/main" val="3445570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414250" y="215460"/>
            <a:ext cx="11281362" cy="6493071"/>
          </a:xfrm>
          <a:prstGeom prst="rect">
            <a:avLst/>
          </a:prstGeom>
        </p:spPr>
      </p:pic>
    </p:spTree>
    <p:extLst>
      <p:ext uri="{BB962C8B-B14F-4D97-AF65-F5344CB8AC3E}">
        <p14:creationId xmlns:p14="http://schemas.microsoft.com/office/powerpoint/2010/main" val="2400643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518162" y="694592"/>
            <a:ext cx="11326819" cy="5774296"/>
          </a:xfrm>
          <a:prstGeom prst="rect">
            <a:avLst/>
          </a:prstGeom>
        </p:spPr>
      </p:pic>
    </p:spTree>
    <p:extLst>
      <p:ext uri="{BB962C8B-B14F-4D97-AF65-F5344CB8AC3E}">
        <p14:creationId xmlns:p14="http://schemas.microsoft.com/office/powerpoint/2010/main" val="3742759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827027" y="140677"/>
            <a:ext cx="9767704" cy="4209308"/>
          </a:xfrm>
          <a:prstGeom prst="rect">
            <a:avLst/>
          </a:prstGeom>
        </p:spPr>
      </p:pic>
      <p:pic>
        <p:nvPicPr>
          <p:cNvPr id="4" name="Grafik 3"/>
          <p:cNvPicPr>
            <a:picLocks noChangeAspect="1"/>
          </p:cNvPicPr>
          <p:nvPr/>
        </p:nvPicPr>
        <p:blipFill rotWithShape="1">
          <a:blip r:embed="rId3"/>
          <a:srcRect r="1764"/>
          <a:stretch/>
        </p:blipFill>
        <p:spPr>
          <a:xfrm>
            <a:off x="703384" y="4608495"/>
            <a:ext cx="10679003" cy="2100035"/>
          </a:xfrm>
          <a:prstGeom prst="rect">
            <a:avLst/>
          </a:prstGeom>
        </p:spPr>
      </p:pic>
    </p:spTree>
    <p:extLst>
      <p:ext uri="{BB962C8B-B14F-4D97-AF65-F5344CB8AC3E}">
        <p14:creationId xmlns:p14="http://schemas.microsoft.com/office/powerpoint/2010/main" val="3570254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2"/>
          <a:stretch>
            <a:fillRect/>
          </a:stretch>
        </p:blipFill>
        <p:spPr>
          <a:xfrm>
            <a:off x="695141" y="2312985"/>
            <a:ext cx="9647604" cy="2558288"/>
          </a:xfrm>
          <a:prstGeom prst="rect">
            <a:avLst/>
          </a:prstGeom>
        </p:spPr>
      </p:pic>
      <p:sp>
        <p:nvSpPr>
          <p:cNvPr id="7" name="Textfeld 6"/>
          <p:cNvSpPr txBox="1"/>
          <p:nvPr/>
        </p:nvSpPr>
        <p:spPr>
          <a:xfrm>
            <a:off x="695141" y="897403"/>
            <a:ext cx="11036453" cy="1261884"/>
          </a:xfrm>
          <a:prstGeom prst="rect">
            <a:avLst/>
          </a:prstGeom>
          <a:noFill/>
        </p:spPr>
        <p:txBody>
          <a:bodyPr wrap="square" lIns="0" tIns="0" rIns="0" bIns="0" rtlCol="0">
            <a:spAutoFit/>
          </a:bodyPr>
          <a:lstStyle/>
          <a:p>
            <a:endParaRPr lang="de-DE" sz="1600" dirty="0">
              <a:solidFill>
                <a:srgbClr val="005E8B"/>
              </a:solidFill>
            </a:endParaRPr>
          </a:p>
          <a:p>
            <a:r>
              <a:rPr lang="de-DE" sz="1600" b="1" dirty="0">
                <a:solidFill>
                  <a:srgbClr val="FF0000"/>
                </a:solidFill>
              </a:rPr>
              <a:t>Bitte registrieren Sie sich im Kundenportal, bevor Sie den Förder-Check ausfüllen! Eine Anleitung zur Registrierung finden Sie auf den folgenden Seiten.</a:t>
            </a:r>
          </a:p>
          <a:p>
            <a:endParaRPr lang="de-DE" dirty="0">
              <a:solidFill>
                <a:srgbClr val="005E8B"/>
              </a:solidFill>
            </a:endParaRPr>
          </a:p>
          <a:p>
            <a:endParaRPr lang="de-DE" sz="1600" dirty="0">
              <a:solidFill>
                <a:srgbClr val="005E8B"/>
              </a:solidFill>
            </a:endParaRPr>
          </a:p>
        </p:txBody>
      </p:sp>
      <p:sp>
        <p:nvSpPr>
          <p:cNvPr id="3" name="Abgerundetes Rechteck 2"/>
          <p:cNvSpPr/>
          <p:nvPr/>
        </p:nvSpPr>
        <p:spPr>
          <a:xfrm>
            <a:off x="9238891" y="5178669"/>
            <a:ext cx="2085601" cy="975946"/>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endParaRPr lang="de-DE" sz="1600" dirty="0" err="1">
              <a:solidFill>
                <a:schemeClr val="tx1"/>
              </a:solidFill>
            </a:endParaRPr>
          </a:p>
        </p:txBody>
      </p:sp>
      <p:sp>
        <p:nvSpPr>
          <p:cNvPr id="4" name="Abgerundetes Rechteck 2">
            <a:extLst>
              <a:ext uri="{FF2B5EF4-FFF2-40B4-BE49-F238E27FC236}">
                <a16:creationId xmlns:a16="http://schemas.microsoft.com/office/drawing/2014/main" id="{ED01019C-6DB3-DE17-EC73-B4A491B0FD6D}"/>
              </a:ext>
            </a:extLst>
          </p:cNvPr>
          <p:cNvSpPr/>
          <p:nvPr/>
        </p:nvSpPr>
        <p:spPr>
          <a:xfrm>
            <a:off x="867509" y="5641675"/>
            <a:ext cx="2724840" cy="665340"/>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endParaRPr lang="de-DE" sz="1600" dirty="0" err="1">
              <a:solidFill>
                <a:schemeClr val="tx1"/>
              </a:solidFill>
            </a:endParaRPr>
          </a:p>
        </p:txBody>
      </p:sp>
    </p:spTree>
    <p:extLst>
      <p:ext uri="{BB962C8B-B14F-4D97-AF65-F5344CB8AC3E}">
        <p14:creationId xmlns:p14="http://schemas.microsoft.com/office/powerpoint/2010/main" val="1193751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573742" y="88461"/>
            <a:ext cx="10712823" cy="6700038"/>
          </a:xfrm>
          <a:prstGeom prst="rect">
            <a:avLst/>
          </a:prstGeom>
        </p:spPr>
      </p:pic>
    </p:spTree>
    <p:extLst>
      <p:ext uri="{BB962C8B-B14F-4D97-AF65-F5344CB8AC3E}">
        <p14:creationId xmlns:p14="http://schemas.microsoft.com/office/powerpoint/2010/main" val="3993291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6965576" y="36876"/>
            <a:ext cx="4840942" cy="6621518"/>
          </a:xfrm>
          <a:prstGeom prst="rect">
            <a:avLst/>
          </a:prstGeom>
        </p:spPr>
      </p:pic>
      <p:sp>
        <p:nvSpPr>
          <p:cNvPr id="4" name="Textfeld 3"/>
          <p:cNvSpPr txBox="1"/>
          <p:nvPr/>
        </p:nvSpPr>
        <p:spPr>
          <a:xfrm>
            <a:off x="901479" y="1976080"/>
            <a:ext cx="4094922" cy="984885"/>
          </a:xfrm>
          <a:prstGeom prst="rect">
            <a:avLst/>
          </a:prstGeom>
          <a:noFill/>
        </p:spPr>
        <p:txBody>
          <a:bodyPr wrap="square" lIns="0" tIns="0" rIns="0" bIns="0" rtlCol="0">
            <a:spAutoFit/>
          </a:bodyPr>
          <a:lstStyle/>
          <a:p>
            <a:pPr algn="l"/>
            <a:r>
              <a:rPr lang="de-DE" sz="1600" dirty="0">
                <a:solidFill>
                  <a:srgbClr val="005E8B"/>
                </a:solidFill>
              </a:rPr>
              <a:t>Hier befinden Sie sich im Dokumentenupload. Bitte laden Sie alle erforderlichen Unterlagen hoch und beachten dabei die Vorgaben für den Upload.</a:t>
            </a:r>
          </a:p>
        </p:txBody>
      </p:sp>
      <p:sp>
        <p:nvSpPr>
          <p:cNvPr id="5" name="Abgerundetes Rechteck 4"/>
          <p:cNvSpPr/>
          <p:nvPr/>
        </p:nvSpPr>
        <p:spPr>
          <a:xfrm>
            <a:off x="782515" y="5671038"/>
            <a:ext cx="2875085" cy="465993"/>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endParaRPr lang="de-DE" sz="1600" dirty="0" err="1">
              <a:solidFill>
                <a:schemeClr val="tx1"/>
              </a:solidFill>
            </a:endParaRPr>
          </a:p>
        </p:txBody>
      </p:sp>
      <p:sp>
        <p:nvSpPr>
          <p:cNvPr id="3" name="Textfeld 2">
            <a:extLst>
              <a:ext uri="{FF2B5EF4-FFF2-40B4-BE49-F238E27FC236}">
                <a16:creationId xmlns:a16="http://schemas.microsoft.com/office/drawing/2014/main" id="{FD639739-6D3F-F06F-7B7F-BB5554E8F013}"/>
              </a:ext>
            </a:extLst>
          </p:cNvPr>
          <p:cNvSpPr txBox="1"/>
          <p:nvPr/>
        </p:nvSpPr>
        <p:spPr>
          <a:xfrm>
            <a:off x="901479" y="3514724"/>
            <a:ext cx="3960935" cy="2462213"/>
          </a:xfrm>
          <a:prstGeom prst="rect">
            <a:avLst/>
          </a:prstGeom>
          <a:noFill/>
        </p:spPr>
        <p:txBody>
          <a:bodyPr wrap="square" lIns="0" tIns="0" rIns="0" bIns="0" rtlCol="0">
            <a:spAutoFit/>
          </a:bodyPr>
          <a:lstStyle/>
          <a:p>
            <a:pPr algn="l"/>
            <a:r>
              <a:rPr lang="de-DE" sz="1600" b="1" dirty="0">
                <a:solidFill>
                  <a:srgbClr val="FF0000"/>
                </a:solidFill>
              </a:rPr>
              <a:t>Sofern der Antrag für eine Gesellschaft gestellt wurde und der Grunderwerbssteuerbescheid auf diese lautet, sind folgende Unterlagen unter „Sonstiges“ hochzuladen:</a:t>
            </a:r>
          </a:p>
          <a:p>
            <a:pPr algn="l"/>
            <a:endParaRPr lang="de-DE" sz="1600" b="1" dirty="0">
              <a:solidFill>
                <a:srgbClr val="FF0000"/>
              </a:solidFill>
            </a:endParaRPr>
          </a:p>
          <a:p>
            <a:pPr marL="285750" indent="-285750" algn="l">
              <a:buFontTx/>
              <a:buChar char="-"/>
            </a:pPr>
            <a:r>
              <a:rPr lang="de-DE" sz="1600" b="1" dirty="0">
                <a:solidFill>
                  <a:srgbClr val="FF0000"/>
                </a:solidFill>
              </a:rPr>
              <a:t>Grunderwerbssteuerbescheid</a:t>
            </a:r>
          </a:p>
          <a:p>
            <a:pPr marL="285750" indent="-285750" algn="l">
              <a:buFontTx/>
              <a:buChar char="-"/>
            </a:pPr>
            <a:r>
              <a:rPr lang="de-DE" sz="1600" b="1" dirty="0">
                <a:solidFill>
                  <a:srgbClr val="FF0000"/>
                </a:solidFill>
              </a:rPr>
              <a:t>Gesellschaftsvertrag </a:t>
            </a:r>
          </a:p>
          <a:p>
            <a:pPr marL="285750" indent="-285750" algn="l">
              <a:buFontTx/>
              <a:buChar char="-"/>
            </a:pPr>
            <a:r>
              <a:rPr lang="de-DE" sz="1600" b="1" dirty="0">
                <a:solidFill>
                  <a:srgbClr val="FF0000"/>
                </a:solidFill>
              </a:rPr>
              <a:t>Eintragung in das entsprechende Register (sofern dies erfolgt ist)</a:t>
            </a:r>
            <a:endParaRPr lang="de-DE" sz="1600" dirty="0"/>
          </a:p>
        </p:txBody>
      </p:sp>
    </p:spTree>
    <p:extLst>
      <p:ext uri="{BB962C8B-B14F-4D97-AF65-F5344CB8AC3E}">
        <p14:creationId xmlns:p14="http://schemas.microsoft.com/office/powerpoint/2010/main" val="3881235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445930" y="254977"/>
            <a:ext cx="11069430" cy="6277709"/>
          </a:xfrm>
          <a:prstGeom prst="rect">
            <a:avLst/>
          </a:prstGeom>
        </p:spPr>
      </p:pic>
    </p:spTree>
    <p:extLst>
      <p:ext uri="{BB962C8B-B14F-4D97-AF65-F5344CB8AC3E}">
        <p14:creationId xmlns:p14="http://schemas.microsoft.com/office/powerpoint/2010/main" val="2842466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3392" y="1562423"/>
            <a:ext cx="10945216" cy="184666"/>
          </a:xfrm>
        </p:spPr>
        <p:txBody>
          <a:bodyPr/>
          <a:lstStyle/>
          <a:p>
            <a:r>
              <a:rPr lang="de-DE" sz="1200" dirty="0"/>
              <a:t>Löschen eines Antrages</a:t>
            </a:r>
          </a:p>
        </p:txBody>
      </p:sp>
      <p:sp>
        <p:nvSpPr>
          <p:cNvPr id="4" name="Foliennummernplatzhalter 3"/>
          <p:cNvSpPr>
            <a:spLocks noGrp="1"/>
          </p:cNvSpPr>
          <p:nvPr>
            <p:ph type="sldNum" sz="quarter" idx="18"/>
          </p:nvPr>
        </p:nvSpPr>
        <p:spPr/>
        <p:txBody>
          <a:bodyPr/>
          <a:lstStyle/>
          <a:p>
            <a:fld id="{886A258D-EB6A-4760-9D95-48B5EA4C3F5C}" type="slidenum">
              <a:rPr lang="de-DE" smtClean="0"/>
              <a:pPr/>
              <a:t>43</a:t>
            </a:fld>
            <a:endParaRPr lang="de-DE" dirty="0"/>
          </a:p>
        </p:txBody>
      </p:sp>
      <p:pic>
        <p:nvPicPr>
          <p:cNvPr id="1026" name="Picture 2" descr="C:\Users\HTEG520\AppData\Local\Temp\SNAGHTML1da238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6600" y="1047485"/>
            <a:ext cx="6496151" cy="1689506"/>
          </a:xfrm>
          <a:prstGeom prst="rect">
            <a:avLst/>
          </a:prstGeom>
          <a:noFill/>
          <a:extLst>
            <a:ext uri="{909E8E84-426E-40DD-AFC4-6F175D3DCCD1}">
              <a14:hiddenFill xmlns:a14="http://schemas.microsoft.com/office/drawing/2010/main">
                <a:solidFill>
                  <a:srgbClr val="FFFFFF"/>
                </a:solidFill>
              </a14:hiddenFill>
            </a:ext>
          </a:extLst>
        </p:spPr>
      </p:pic>
      <p:pic>
        <p:nvPicPr>
          <p:cNvPr id="5" name="Grafik 4"/>
          <p:cNvPicPr>
            <a:picLocks noChangeAspect="1"/>
          </p:cNvPicPr>
          <p:nvPr/>
        </p:nvPicPr>
        <p:blipFill>
          <a:blip r:embed="rId3"/>
          <a:stretch>
            <a:fillRect/>
          </a:stretch>
        </p:blipFill>
        <p:spPr>
          <a:xfrm>
            <a:off x="226812" y="2900248"/>
            <a:ext cx="8018292" cy="1471675"/>
          </a:xfrm>
          <a:prstGeom prst="rect">
            <a:avLst/>
          </a:prstGeom>
        </p:spPr>
      </p:pic>
      <p:pic>
        <p:nvPicPr>
          <p:cNvPr id="6" name="Grafik 5"/>
          <p:cNvPicPr>
            <a:picLocks noChangeAspect="1"/>
          </p:cNvPicPr>
          <p:nvPr/>
        </p:nvPicPr>
        <p:blipFill>
          <a:blip r:embed="rId4"/>
          <a:stretch>
            <a:fillRect/>
          </a:stretch>
        </p:blipFill>
        <p:spPr>
          <a:xfrm>
            <a:off x="5781209" y="4371923"/>
            <a:ext cx="5104762" cy="1971429"/>
          </a:xfrm>
          <a:prstGeom prst="rect">
            <a:avLst/>
          </a:prstGeom>
        </p:spPr>
      </p:pic>
      <p:sp>
        <p:nvSpPr>
          <p:cNvPr id="7" name="Textfeld 6"/>
          <p:cNvSpPr txBox="1"/>
          <p:nvPr/>
        </p:nvSpPr>
        <p:spPr>
          <a:xfrm>
            <a:off x="516367" y="5109882"/>
            <a:ext cx="3281082" cy="246221"/>
          </a:xfrm>
          <a:prstGeom prst="rect">
            <a:avLst/>
          </a:prstGeom>
          <a:noFill/>
        </p:spPr>
        <p:txBody>
          <a:bodyPr wrap="square" lIns="0" tIns="0" rIns="0" bIns="0" rtlCol="0">
            <a:spAutoFit/>
          </a:bodyPr>
          <a:lstStyle/>
          <a:p>
            <a:pPr algn="l"/>
            <a:r>
              <a:rPr lang="de-DE" sz="1600" dirty="0"/>
              <a:t>Auf der Seite nach unten scrollen</a:t>
            </a:r>
          </a:p>
        </p:txBody>
      </p:sp>
    </p:spTree>
    <p:extLst>
      <p:ext uri="{BB962C8B-B14F-4D97-AF65-F5344CB8AC3E}">
        <p14:creationId xmlns:p14="http://schemas.microsoft.com/office/powerpoint/2010/main" val="3501692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559323" y="504348"/>
            <a:ext cx="4669463" cy="6175741"/>
          </a:xfrm>
          <a:prstGeom prst="rect">
            <a:avLst/>
          </a:prstGeom>
        </p:spPr>
      </p:pic>
      <p:pic>
        <p:nvPicPr>
          <p:cNvPr id="3" name="Grafik 2"/>
          <p:cNvPicPr>
            <a:picLocks noChangeAspect="1"/>
          </p:cNvPicPr>
          <p:nvPr/>
        </p:nvPicPr>
        <p:blipFill>
          <a:blip r:embed="rId3"/>
          <a:stretch>
            <a:fillRect/>
          </a:stretch>
        </p:blipFill>
        <p:spPr>
          <a:xfrm>
            <a:off x="6192126" y="712177"/>
            <a:ext cx="5290626" cy="6031523"/>
          </a:xfrm>
          <a:prstGeom prst="rect">
            <a:avLst/>
          </a:prstGeom>
        </p:spPr>
      </p:pic>
      <p:sp>
        <p:nvSpPr>
          <p:cNvPr id="4" name="Textfeld 3"/>
          <p:cNvSpPr txBox="1"/>
          <p:nvPr/>
        </p:nvSpPr>
        <p:spPr>
          <a:xfrm>
            <a:off x="483577" y="202223"/>
            <a:ext cx="4820956" cy="246221"/>
          </a:xfrm>
          <a:prstGeom prst="rect">
            <a:avLst/>
          </a:prstGeom>
          <a:noFill/>
        </p:spPr>
        <p:txBody>
          <a:bodyPr wrap="square" lIns="0" tIns="0" rIns="0" bIns="0" rtlCol="0">
            <a:spAutoFit/>
          </a:bodyPr>
          <a:lstStyle/>
          <a:p>
            <a:pPr algn="l"/>
            <a:r>
              <a:rPr lang="de-DE" sz="1600" u="sng" dirty="0">
                <a:solidFill>
                  <a:srgbClr val="005E8B"/>
                </a:solidFill>
              </a:rPr>
              <a:t>Registrierung Kundenportal</a:t>
            </a:r>
          </a:p>
        </p:txBody>
      </p:sp>
    </p:spTree>
    <p:extLst>
      <p:ext uri="{BB962C8B-B14F-4D97-AF65-F5344CB8AC3E}">
        <p14:creationId xmlns:p14="http://schemas.microsoft.com/office/powerpoint/2010/main" val="2160373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stretch>
            <a:fillRect/>
          </a:stretch>
        </p:blipFill>
        <p:spPr>
          <a:xfrm>
            <a:off x="5858190" y="322359"/>
            <a:ext cx="5686110" cy="6147436"/>
          </a:xfrm>
          <a:prstGeom prst="rect">
            <a:avLst/>
          </a:prstGeom>
        </p:spPr>
      </p:pic>
      <p:pic>
        <p:nvPicPr>
          <p:cNvPr id="4" name="Grafik 3"/>
          <p:cNvPicPr>
            <a:picLocks noChangeAspect="1"/>
          </p:cNvPicPr>
          <p:nvPr/>
        </p:nvPicPr>
        <p:blipFill>
          <a:blip r:embed="rId3"/>
          <a:stretch>
            <a:fillRect/>
          </a:stretch>
        </p:blipFill>
        <p:spPr>
          <a:xfrm>
            <a:off x="416855" y="430319"/>
            <a:ext cx="5365903" cy="3842743"/>
          </a:xfrm>
          <a:prstGeom prst="rect">
            <a:avLst/>
          </a:prstGeom>
        </p:spPr>
      </p:pic>
      <p:sp>
        <p:nvSpPr>
          <p:cNvPr id="5" name="Abgerundetes Rechteck 4"/>
          <p:cNvSpPr/>
          <p:nvPr/>
        </p:nvSpPr>
        <p:spPr>
          <a:xfrm>
            <a:off x="738554" y="5706208"/>
            <a:ext cx="3094892" cy="483577"/>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endParaRPr lang="de-DE" sz="1600" dirty="0" err="1">
              <a:solidFill>
                <a:schemeClr val="tx1"/>
              </a:solidFill>
            </a:endParaRPr>
          </a:p>
        </p:txBody>
      </p:sp>
    </p:spTree>
    <p:extLst>
      <p:ext uri="{BB962C8B-B14F-4D97-AF65-F5344CB8AC3E}">
        <p14:creationId xmlns:p14="http://schemas.microsoft.com/office/powerpoint/2010/main" val="1009391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519781" y="262333"/>
            <a:ext cx="4857143" cy="6333333"/>
          </a:xfrm>
          <a:prstGeom prst="rect">
            <a:avLst/>
          </a:prstGeom>
        </p:spPr>
      </p:pic>
      <p:pic>
        <p:nvPicPr>
          <p:cNvPr id="3" name="Grafik 2"/>
          <p:cNvPicPr>
            <a:picLocks noChangeAspect="1"/>
          </p:cNvPicPr>
          <p:nvPr/>
        </p:nvPicPr>
        <p:blipFill>
          <a:blip r:embed="rId3"/>
          <a:stretch>
            <a:fillRect/>
          </a:stretch>
        </p:blipFill>
        <p:spPr>
          <a:xfrm>
            <a:off x="5988253" y="262333"/>
            <a:ext cx="5538800" cy="4951505"/>
          </a:xfrm>
          <a:prstGeom prst="rect">
            <a:avLst/>
          </a:prstGeom>
        </p:spPr>
      </p:pic>
      <p:sp>
        <p:nvSpPr>
          <p:cNvPr id="4" name="Abgerundetes Rechteck 3"/>
          <p:cNvSpPr/>
          <p:nvPr/>
        </p:nvSpPr>
        <p:spPr>
          <a:xfrm>
            <a:off x="9082454" y="5477608"/>
            <a:ext cx="2540977" cy="668215"/>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endParaRPr lang="de-DE" sz="1600" dirty="0" err="1">
              <a:solidFill>
                <a:schemeClr val="tx1"/>
              </a:solidFill>
            </a:endParaRPr>
          </a:p>
        </p:txBody>
      </p:sp>
    </p:spTree>
    <p:extLst>
      <p:ext uri="{BB962C8B-B14F-4D97-AF65-F5344CB8AC3E}">
        <p14:creationId xmlns:p14="http://schemas.microsoft.com/office/powerpoint/2010/main" val="1781590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sz="quarter" idx="12"/>
          </p:nvPr>
        </p:nvSpPr>
        <p:spPr>
          <a:xfrm>
            <a:off x="760350" y="394543"/>
            <a:ext cx="5779467" cy="276999"/>
          </a:xfrm>
        </p:spPr>
        <p:txBody>
          <a:bodyPr/>
          <a:lstStyle/>
          <a:p>
            <a:r>
              <a:rPr lang="de-DE" b="1" dirty="0"/>
              <a:t>Mein Weg zum Förder-Check - </a:t>
            </a:r>
            <a:r>
              <a:rPr lang="de-DE" b="1" dirty="0">
                <a:solidFill>
                  <a:schemeClr val="tx1"/>
                </a:solidFill>
              </a:rPr>
              <a:t>Kundenportal WIBank</a:t>
            </a:r>
          </a:p>
        </p:txBody>
      </p:sp>
      <p:pic>
        <p:nvPicPr>
          <p:cNvPr id="5" name="Grafik 4"/>
          <p:cNvPicPr>
            <a:picLocks noChangeAspect="1"/>
          </p:cNvPicPr>
          <p:nvPr/>
        </p:nvPicPr>
        <p:blipFill>
          <a:blip r:embed="rId2"/>
          <a:stretch>
            <a:fillRect/>
          </a:stretch>
        </p:blipFill>
        <p:spPr>
          <a:xfrm>
            <a:off x="579649" y="1090246"/>
            <a:ext cx="11061365" cy="5465434"/>
          </a:xfrm>
          <a:prstGeom prst="rect">
            <a:avLst/>
          </a:prstGeom>
        </p:spPr>
      </p:pic>
    </p:spTree>
    <p:extLst>
      <p:ext uri="{BB962C8B-B14F-4D97-AF65-F5344CB8AC3E}">
        <p14:creationId xmlns:p14="http://schemas.microsoft.com/office/powerpoint/2010/main" val="994920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2"/>
          </p:nvPr>
        </p:nvSpPr>
        <p:spPr>
          <a:xfrm>
            <a:off x="787179" y="481106"/>
            <a:ext cx="1500411" cy="276999"/>
          </a:xfrm>
        </p:spPr>
        <p:txBody>
          <a:bodyPr/>
          <a:lstStyle/>
          <a:p>
            <a:r>
              <a:rPr lang="de-DE" b="1" dirty="0"/>
              <a:t>Förder-Check</a:t>
            </a:r>
          </a:p>
        </p:txBody>
      </p:sp>
      <p:sp>
        <p:nvSpPr>
          <p:cNvPr id="8" name="Textfeld 7"/>
          <p:cNvSpPr txBox="1"/>
          <p:nvPr/>
        </p:nvSpPr>
        <p:spPr>
          <a:xfrm>
            <a:off x="787179" y="1729895"/>
            <a:ext cx="4094922" cy="3200876"/>
          </a:xfrm>
          <a:prstGeom prst="rect">
            <a:avLst/>
          </a:prstGeom>
          <a:noFill/>
        </p:spPr>
        <p:txBody>
          <a:bodyPr wrap="square" lIns="0" tIns="0" rIns="0" bIns="0" rtlCol="0">
            <a:spAutoFit/>
          </a:bodyPr>
          <a:lstStyle/>
          <a:p>
            <a:pPr algn="l"/>
            <a:r>
              <a:rPr lang="de-DE" sz="1600" dirty="0">
                <a:solidFill>
                  <a:srgbClr val="005E8B"/>
                </a:solidFill>
              </a:rPr>
              <a:t>Auf dieser Seite finden Sie viele wichtige Informationen zum Förder-Check. </a:t>
            </a:r>
          </a:p>
          <a:p>
            <a:pPr algn="l"/>
            <a:endParaRPr lang="de-DE" sz="1600" dirty="0">
              <a:solidFill>
                <a:srgbClr val="005E8B"/>
              </a:solidFill>
            </a:endParaRPr>
          </a:p>
          <a:p>
            <a:pPr algn="l"/>
            <a:r>
              <a:rPr lang="de-DE" sz="1600" dirty="0">
                <a:solidFill>
                  <a:srgbClr val="005E8B"/>
                </a:solidFill>
              </a:rPr>
              <a:t>Bitte lesen Sie sich die Informationen sorgfältig durch.</a:t>
            </a:r>
          </a:p>
          <a:p>
            <a:pPr algn="l"/>
            <a:endParaRPr lang="de-DE" sz="1600" dirty="0">
              <a:solidFill>
                <a:srgbClr val="005E8B"/>
              </a:solidFill>
            </a:endParaRPr>
          </a:p>
          <a:p>
            <a:pPr algn="l"/>
            <a:r>
              <a:rPr lang="de-DE" sz="1600" dirty="0">
                <a:solidFill>
                  <a:srgbClr val="005E8B"/>
                </a:solidFill>
              </a:rPr>
              <a:t>Beachten Sie, dass es sich hier nur um eine erste Prüfung der Förderfähigkeit handelt. Zum eigentlichen Hauptantrag werden Sie erst nach erfolgreichem Versand des positiven Förder-Checks freigeschaltet. Dies erfolgt per E-Mail und kann einige Zeit in Anspruch nehmen.</a:t>
            </a:r>
          </a:p>
        </p:txBody>
      </p:sp>
      <p:sp>
        <p:nvSpPr>
          <p:cNvPr id="9" name="Abgerundetes Rechteck 8"/>
          <p:cNvSpPr/>
          <p:nvPr/>
        </p:nvSpPr>
        <p:spPr>
          <a:xfrm>
            <a:off x="787179" y="5709037"/>
            <a:ext cx="2941983" cy="397565"/>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endParaRPr lang="de-DE" sz="1600" dirty="0" err="1">
              <a:solidFill>
                <a:schemeClr val="tx1"/>
              </a:solidFill>
            </a:endParaRPr>
          </a:p>
        </p:txBody>
      </p:sp>
      <p:pic>
        <p:nvPicPr>
          <p:cNvPr id="2" name="Grafik 1"/>
          <p:cNvPicPr>
            <a:picLocks noChangeAspect="1"/>
          </p:cNvPicPr>
          <p:nvPr/>
        </p:nvPicPr>
        <p:blipFill rotWithShape="1">
          <a:blip r:embed="rId2"/>
          <a:srcRect t="691" b="1092"/>
          <a:stretch/>
        </p:blipFill>
        <p:spPr>
          <a:xfrm>
            <a:off x="6673361" y="228599"/>
            <a:ext cx="5053445" cy="6488723"/>
          </a:xfrm>
          <a:prstGeom prst="rect">
            <a:avLst/>
          </a:prstGeom>
        </p:spPr>
      </p:pic>
    </p:spTree>
    <p:extLst>
      <p:ext uri="{BB962C8B-B14F-4D97-AF65-F5344CB8AC3E}">
        <p14:creationId xmlns:p14="http://schemas.microsoft.com/office/powerpoint/2010/main" val="1268909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WI Bank PPT-Master 2023">
  <a:themeElements>
    <a:clrScheme name="Benutzerdefiniert 93">
      <a:dk1>
        <a:sysClr val="windowText" lastClr="000000"/>
      </a:dk1>
      <a:lt1>
        <a:sysClr val="window" lastClr="FFFFFF"/>
      </a:lt1>
      <a:dk2>
        <a:srgbClr val="58585A"/>
      </a:dk2>
      <a:lt2>
        <a:srgbClr val="FFFFFF"/>
      </a:lt2>
      <a:accent1>
        <a:srgbClr val="005E8B"/>
      </a:accent1>
      <a:accent2>
        <a:srgbClr val="BACE42"/>
      </a:accent2>
      <a:accent3>
        <a:srgbClr val="C7C9C7"/>
      </a:accent3>
      <a:accent4>
        <a:srgbClr val="009EE3"/>
      </a:accent4>
      <a:accent5>
        <a:srgbClr val="58585A"/>
      </a:accent5>
      <a:accent6>
        <a:srgbClr val="BCE4FA"/>
      </a:accent6>
      <a:hlink>
        <a:srgbClr val="005E8B"/>
      </a:hlink>
      <a:folHlink>
        <a:srgbClr val="81923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9525">
          <a:solidFill>
            <a:srgbClr val="005E8B"/>
          </a:solidFill>
        </a:ln>
      </a:spPr>
      <a:bodyPr lIns="72000" tIns="72000" rIns="72000" bIns="72000" rtlCol="0" anchor="ctr"/>
      <a:lstStyle>
        <a:defPPr algn="ctr">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rgbClr val="005E8B"/>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err="1" smtClean="0"/>
        </a:defPPr>
      </a:lstStyle>
    </a:txDef>
  </a:objectDefaults>
  <a:extraClrSchemeLst/>
  <a:custClrLst>
    <a:custClr name="Blau">
      <a:srgbClr val="005E8B"/>
    </a:custClr>
    <a:custClr name="Gruen">
      <a:srgbClr val="BACE42"/>
    </a:custClr>
    <a:custClr name="Warm Grey">
      <a:srgbClr val="C7C9C7"/>
    </a:custClr>
    <a:custClr name="Cyan">
      <a:srgbClr val="009EE3"/>
    </a:custClr>
    <a:custClr name="Grau">
      <a:srgbClr val="58585A"/>
    </a:custClr>
    <a:custClr name="Himmelblau">
      <a:srgbClr val="BCE4FA"/>
    </a:custClr>
    <a:custClr name="Grasgruen">
      <a:srgbClr val="819232"/>
    </a:custClr>
    <a:custClr name="White">
      <a:srgbClr val="FFFFFF"/>
    </a:custClr>
    <a:custClr name="White">
      <a:srgbClr val="FFFFFF"/>
    </a:custClr>
    <a:custClr name="White">
      <a:srgbClr val="FFFFFF"/>
    </a:custClr>
    <a:custClr name="Black 100%">
      <a:srgbClr val="000000"/>
    </a:custClr>
    <a:custClr name="Black 90%">
      <a:srgbClr val="1A1A1A"/>
    </a:custClr>
    <a:custClr name="Black 80%">
      <a:srgbClr val="333333"/>
    </a:custClr>
    <a:custClr name="Black 70%">
      <a:srgbClr val="4D4D4D"/>
    </a:custClr>
    <a:custClr name="Black 60%">
      <a:srgbClr val="666666"/>
    </a:custClr>
    <a:custClr name="Black 50%">
      <a:srgbClr val="7F7F7F"/>
    </a:custClr>
    <a:custClr name="Black 40%">
      <a:srgbClr val="999999"/>
    </a:custClr>
    <a:custClr name="Black 30%">
      <a:srgbClr val="B2B2B2"/>
    </a:custClr>
    <a:custClr name="Black 20%">
      <a:srgbClr val="CCCCCC"/>
    </a:custClr>
    <a:custClr name="Black 10%">
      <a:srgbClr val="E5E5E5"/>
    </a:custClr>
  </a:custClrLst>
  <a:extLst>
    <a:ext uri="{05A4C25C-085E-4340-85A3-A5531E510DB2}">
      <thm15:themeFamily xmlns:thm15="http://schemas.microsoft.com/office/thememl/2012/main" name="WIBank_PPT_Master_2023_blanko.potx" id="{CFDF1DC8-9416-422E-B873-FC8DDF9597BE}" vid="{B7404329-755D-4625-BFE3-9DCBC5F79255}"/>
    </a:ext>
  </a:extLst>
</a:theme>
</file>

<file path=ppt/theme/theme2.xml><?xml version="1.0" encoding="utf-8"?>
<a:theme xmlns:a="http://schemas.openxmlformats.org/drawingml/2006/main" name="Office">
  <a:themeElements>
    <a:clrScheme name="Benutzerdefiniert 93">
      <a:dk1>
        <a:sysClr val="windowText" lastClr="000000"/>
      </a:dk1>
      <a:lt1>
        <a:sysClr val="window" lastClr="FFFFFF"/>
      </a:lt1>
      <a:dk2>
        <a:srgbClr val="58585A"/>
      </a:dk2>
      <a:lt2>
        <a:srgbClr val="FFFFFF"/>
      </a:lt2>
      <a:accent1>
        <a:srgbClr val="005E8B"/>
      </a:accent1>
      <a:accent2>
        <a:srgbClr val="BACE42"/>
      </a:accent2>
      <a:accent3>
        <a:srgbClr val="C7C9C7"/>
      </a:accent3>
      <a:accent4>
        <a:srgbClr val="009EE3"/>
      </a:accent4>
      <a:accent5>
        <a:srgbClr val="58585A"/>
      </a:accent5>
      <a:accent6>
        <a:srgbClr val="BCE4FA"/>
      </a:accent6>
      <a:hlink>
        <a:srgbClr val="005E8B"/>
      </a:hlink>
      <a:folHlink>
        <a:srgbClr val="81923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Benutzerdefiniert 93">
      <a:dk1>
        <a:sysClr val="windowText" lastClr="000000"/>
      </a:dk1>
      <a:lt1>
        <a:sysClr val="window" lastClr="FFFFFF"/>
      </a:lt1>
      <a:dk2>
        <a:srgbClr val="58585A"/>
      </a:dk2>
      <a:lt2>
        <a:srgbClr val="FFFFFF"/>
      </a:lt2>
      <a:accent1>
        <a:srgbClr val="005E8B"/>
      </a:accent1>
      <a:accent2>
        <a:srgbClr val="BACE42"/>
      </a:accent2>
      <a:accent3>
        <a:srgbClr val="C7C9C7"/>
      </a:accent3>
      <a:accent4>
        <a:srgbClr val="009EE3"/>
      </a:accent4>
      <a:accent5>
        <a:srgbClr val="58585A"/>
      </a:accent5>
      <a:accent6>
        <a:srgbClr val="BCE4FA"/>
      </a:accent6>
      <a:hlink>
        <a:srgbClr val="005E8B"/>
      </a:hlink>
      <a:folHlink>
        <a:srgbClr val="81923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0</TotalTime>
  <Words>648</Words>
  <Application>Microsoft Office PowerPoint</Application>
  <PresentationFormat>Breitbild</PresentationFormat>
  <Paragraphs>54</Paragraphs>
  <Slides>43</Slides>
  <Notes>1</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43</vt:i4>
      </vt:variant>
    </vt:vector>
  </HeadingPairs>
  <TitlesOfParts>
    <vt:vector size="46" baseType="lpstr">
      <vt:lpstr>Arial</vt:lpstr>
      <vt:lpstr>Calibri</vt:lpstr>
      <vt:lpstr>WI Bank PPT-Master 2023</vt:lpstr>
      <vt:lpstr>Antragsstrecke Hessengeld</vt:lpstr>
      <vt:lpstr>Wo kann ich den Antrag stellen?</vt:lpstr>
      <vt:lpstr>Wo kann ich den Zuwendungsbescheid finden?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Löschen eines Antrages</vt:lpstr>
    </vt:vector>
  </TitlesOfParts>
  <Company>Helaba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Antragsstrecke Hessengeld</dc:title>
  <dc:creator>Dziuk, Nicole</dc:creator>
  <cp:lastModifiedBy>Dziuk, Nicole</cp:lastModifiedBy>
  <cp:revision>123</cp:revision>
  <dcterms:created xsi:type="dcterms:W3CDTF">2024-09-10T13:37:19Z</dcterms:created>
  <dcterms:modified xsi:type="dcterms:W3CDTF">2026-04-01T12:04:04Z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31472b75-c5ad-4aeb-acdd-442c1f2868d6_Enabled">
    <vt:lpwstr>true</vt:lpwstr>
  </property>
  <property fmtid="{D5CDD505-2E9C-101B-9397-08002B2CF9AE}" pid="3" name="MSIP_Label_31472b75-c5ad-4aeb-acdd-442c1f2868d6_SetDate">
    <vt:lpwstr>2024-11-25T10:21:50Z</vt:lpwstr>
  </property>
  <property fmtid="{D5CDD505-2E9C-101B-9397-08002B2CF9AE}" pid="4" name="MSIP_Label_31472b75-c5ad-4aeb-acdd-442c1f2868d6_Method">
    <vt:lpwstr>Privileged</vt:lpwstr>
  </property>
  <property fmtid="{D5CDD505-2E9C-101B-9397-08002B2CF9AE}" pid="5" name="MSIP_Label_31472b75-c5ad-4aeb-acdd-442c1f2868d6_Name">
    <vt:lpwstr>C2</vt:lpwstr>
  </property>
  <property fmtid="{D5CDD505-2E9C-101B-9397-08002B2CF9AE}" pid="6" name="MSIP_Label_31472b75-c5ad-4aeb-acdd-442c1f2868d6_SiteId">
    <vt:lpwstr>115d6c2e-8bd5-4b53-8ba7-86a5266426c5</vt:lpwstr>
  </property>
  <property fmtid="{D5CDD505-2E9C-101B-9397-08002B2CF9AE}" pid="7" name="MSIP_Label_31472b75-c5ad-4aeb-acdd-442c1f2868d6_ActionId">
    <vt:lpwstr>11c7f8f6-aff6-439d-b29a-84a1130ef7c1</vt:lpwstr>
  </property>
  <property fmtid="{D5CDD505-2E9C-101B-9397-08002B2CF9AE}" pid="8" name="MSIP_Label_31472b75-c5ad-4aeb-acdd-442c1f2868d6_ContentBits">
    <vt:lpwstr>1</vt:lpwstr>
  </property>
</Properties>
</file>